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516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641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074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511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421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89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0946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939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s-CO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5094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1583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351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ECAB5B36-D717-4F32-8415-6A5CC96454E1}" type="datetimeFigureOut">
              <a:rPr lang="es-CO" smtClean="0"/>
              <a:t>15/04/2020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F9A65A6B-2DEE-46F7-86CE-12ACB87AE7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880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54490-D37F-4C45-8547-7CDA8A1DDF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/>
              <a:t>MANEJO DEFENSIVO </a:t>
            </a:r>
            <a:br>
              <a:rPr lang="es-CO" dirty="0"/>
            </a:br>
            <a:r>
              <a:rPr lang="es-CO" dirty="0"/>
              <a:t>EN MOTOCICLETA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F15D68-FF3F-42DC-8701-D6F19C9F43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LA SEGURIDAD VIAL, PRESPECTIVA DE CAMBIO</a:t>
            </a:r>
          </a:p>
          <a:p>
            <a:r>
              <a:rPr lang="es-CO" dirty="0"/>
              <a:t> Y CULTURA </a:t>
            </a:r>
          </a:p>
        </p:txBody>
      </p:sp>
    </p:spTree>
    <p:extLst>
      <p:ext uri="{BB962C8B-B14F-4D97-AF65-F5344CB8AC3E}">
        <p14:creationId xmlns:p14="http://schemas.microsoft.com/office/powerpoint/2010/main" val="3089153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5AF3D-C77D-47B8-8A45-C40B6F691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3"/>
            <a:ext cx="7115176" cy="1658198"/>
          </a:xfrm>
        </p:spPr>
        <p:txBody>
          <a:bodyPr>
            <a:normAutofit/>
          </a:bodyPr>
          <a:lstStyle/>
          <a:p>
            <a:r>
              <a:rPr lang="es-CO" sz="4200">
                <a:solidFill>
                  <a:srgbClr val="5A5A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ES LA CONDUCCION DEFENSIVA 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4F52CD-0016-463E-8CFD-689117B1D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6877083" cy="3766185"/>
          </a:xfrm>
        </p:spPr>
        <p:txBody>
          <a:bodyPr>
            <a:normAutofit/>
          </a:bodyPr>
          <a:lstStyle/>
          <a:p>
            <a:r>
              <a:rPr lang="es-CO">
                <a:latin typeface="Arial" panose="020B0604020202020204" pitchFamily="34" charset="0"/>
                <a:cs typeface="Arial" panose="020B0604020202020204" pitchFamily="34" charset="0"/>
              </a:rPr>
              <a:t>Es la demostración de habilidades, actitud y precepción en la conducción en los vehículos en especial la motocicleta </a:t>
            </a:r>
          </a:p>
          <a:p>
            <a:endParaRPr lang="es-CO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>
                <a:latin typeface="Arial" panose="020B0604020202020204" pitchFamily="34" charset="0"/>
                <a:cs typeface="Arial" panose="020B0604020202020204" pitchFamily="34" charset="0"/>
              </a:rPr>
              <a:t>es simplemente conducir de manera adecuada evitando los accidentes a pesar de las acciones inadecuadas de los demás actores en la vía, del entorno y de la misma vía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8F5E3E-BDD3-494C-9666-2681C49BC6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06" r="22644" b="-2"/>
          <a:stretch/>
        </p:blipFill>
        <p:spPr>
          <a:xfrm>
            <a:off x="8114537" y="10"/>
            <a:ext cx="4077463" cy="68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8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1B2A784-4501-42A8-86DF-DB27DE39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25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13C1C4-CA92-4FEA-A402-8C0A7A09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772" y="1144980"/>
            <a:ext cx="5063458" cy="1560716"/>
          </a:xfrm>
        </p:spPr>
        <p:txBody>
          <a:bodyPr>
            <a:normAutofit/>
          </a:bodyPr>
          <a:lstStyle/>
          <a:p>
            <a:r>
              <a:rPr lang="es-CO" dirty="0"/>
              <a:t>RECUERDE:</a:t>
            </a:r>
            <a:endParaRPr lang="es-C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330AB8-A767-46C8-ABEF-2477854EF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498" y="0"/>
            <a:ext cx="4901184" cy="4021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C0A98A-E260-4FF9-8124-02E1C2093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090" y="0"/>
            <a:ext cx="4572000" cy="3858768"/>
          </a:xfrm>
          <a:custGeom>
            <a:avLst/>
            <a:gdLst>
              <a:gd name="connsiteX0" fmla="*/ 0 w 4572000"/>
              <a:gd name="connsiteY0" fmla="*/ 0 h 3858768"/>
              <a:gd name="connsiteX1" fmla="*/ 4572000 w 4572000"/>
              <a:gd name="connsiteY1" fmla="*/ 0 h 3858768"/>
              <a:gd name="connsiteX2" fmla="*/ 4572000 w 4572000"/>
              <a:gd name="connsiteY2" fmla="*/ 3858768 h 3858768"/>
              <a:gd name="connsiteX3" fmla="*/ 0 w 4572000"/>
              <a:gd name="connsiteY3" fmla="*/ 3858768 h 38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3858768">
                <a:moveTo>
                  <a:pt x="0" y="0"/>
                </a:moveTo>
                <a:lnTo>
                  <a:pt x="4572000" y="0"/>
                </a:lnTo>
                <a:lnTo>
                  <a:pt x="4572000" y="3858768"/>
                </a:lnTo>
                <a:lnTo>
                  <a:pt x="0" y="38587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BBA167-49AA-4DA8-B227-EFCD0A515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952" y="397339"/>
            <a:ext cx="3920958" cy="30564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8E62604-C40E-4D56-9D66-FD94B0CA4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498" y="4241249"/>
            <a:ext cx="4901184" cy="2616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5501681-6450-4364-B43C-3273BB998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090" y="4407408"/>
            <a:ext cx="4572000" cy="2450592"/>
          </a:xfrm>
          <a:custGeom>
            <a:avLst/>
            <a:gdLst>
              <a:gd name="connsiteX0" fmla="*/ 0 w 4572000"/>
              <a:gd name="connsiteY0" fmla="*/ 0 h 2450592"/>
              <a:gd name="connsiteX1" fmla="*/ 4572000 w 4572000"/>
              <a:gd name="connsiteY1" fmla="*/ 0 h 2450592"/>
              <a:gd name="connsiteX2" fmla="*/ 4572000 w 4572000"/>
              <a:gd name="connsiteY2" fmla="*/ 2450592 h 2450592"/>
              <a:gd name="connsiteX3" fmla="*/ 0 w 4572000"/>
              <a:gd name="connsiteY3" fmla="*/ 2450592 h 2450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2450592">
                <a:moveTo>
                  <a:pt x="0" y="0"/>
                </a:moveTo>
                <a:lnTo>
                  <a:pt x="4572000" y="0"/>
                </a:lnTo>
                <a:lnTo>
                  <a:pt x="4572000" y="2450592"/>
                </a:lnTo>
                <a:lnTo>
                  <a:pt x="0" y="2450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B584EC-F295-4227-A847-8B7EA3AA8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748" y="4729141"/>
            <a:ext cx="2419365" cy="181218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278BDD-77C1-49CA-8301-1FCBCD4D4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6772" y="2978639"/>
            <a:ext cx="5063457" cy="2729196"/>
          </a:xfrm>
        </p:spPr>
        <p:txBody>
          <a:bodyPr>
            <a:normAutofit/>
          </a:bodyPr>
          <a:lstStyle/>
          <a:p>
            <a:pPr algn="just"/>
            <a:r>
              <a:rPr lang="es-CO" sz="1700" dirty="0"/>
              <a:t>Así como el Plan Estratégico de Seguridad Vial, establece la idoneidad y el conocimiento en  seguridad vial en el pilar  de comportamiento humano, así mismo el conductor deben de tener ciertas capacidades para conducir un vehículo como estos, mas aun cuando la seguridad </a:t>
            </a:r>
            <a:r>
              <a:rPr lang="es-CO" sz="1700" dirty="0">
                <a:solidFill>
                  <a:srgbClr val="FF0000"/>
                </a:solidFill>
              </a:rPr>
              <a:t>pasiva y activa</a:t>
            </a:r>
            <a:r>
              <a:rPr lang="es-CO" sz="1700" dirty="0"/>
              <a:t> del mismo es prácticamente el conductor y su pasajero.</a:t>
            </a:r>
          </a:p>
          <a:p>
            <a:pPr algn="just"/>
            <a:r>
              <a:rPr lang="es-CO" sz="1700" dirty="0"/>
              <a:t>Por su bienestar se debe utilizar prendas de seguridad como botas, traje de protección especial para motociclista y conocer las partes del vehículo.  </a:t>
            </a:r>
          </a:p>
        </p:txBody>
      </p:sp>
    </p:spTree>
    <p:extLst>
      <p:ext uri="{BB962C8B-B14F-4D97-AF65-F5344CB8AC3E}">
        <p14:creationId xmlns:p14="http://schemas.microsoft.com/office/powerpoint/2010/main" val="201494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B24C60-F412-4601-A072-8B1858B2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Equipo de protección para conductores y tripulantes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B7421E-4D57-48C8-B585-6701D37F6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5326579" cy="4346787"/>
          </a:xfrm>
        </p:spPr>
        <p:txBody>
          <a:bodyPr>
            <a:normAutofit/>
          </a:bodyPr>
          <a:lstStyle/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Casco: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Esta  dado bajo la norma (NTC 4533 cascos de seguridad para conductor y pasajero) y su uso ayuda a evitar traumas y dolencias en un accidente de transito. </a:t>
            </a:r>
          </a:p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GUANTES: </a:t>
            </a:r>
          </a:p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protegen los dedos y las manos y deben ser ligeros y de un material resistente con protección de nudillos.</a:t>
            </a: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GAFAS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Deben estar bien ajustadas y ayudan a proteger los ojos del sol y la lluvia.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5CFFC4-430E-4603-A6D2-C83DB84B2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655" y="3676332"/>
            <a:ext cx="2228850" cy="20478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7669C6-AECD-4194-9B42-F1581C163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211" y="2157731"/>
            <a:ext cx="2143125" cy="21431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2C38958-F718-42EB-A5CA-6A3DA2877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456" y="4857432"/>
            <a:ext cx="26479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9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E43242-9074-4F72-864B-E5D4A250A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689318"/>
            <a:ext cx="6280735" cy="5088548"/>
          </a:xfrm>
        </p:spPr>
        <p:txBody>
          <a:bodyPr>
            <a:normAutofit lnSpcReduction="10000"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VESTUARIO: </a:t>
            </a:r>
          </a:p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Los elementos deben de ser reflectivos y que garanticen la protección, fabricados en material resistente y reforzado en las partes de las articulaciones, además cubrir la mayor parte del cuerpo.</a:t>
            </a:r>
          </a:p>
          <a:p>
            <a:pPr algn="just"/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BOTAS DE SEGURIDAD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Deben garantizar la protección de los tobillos y de las piernas.</a:t>
            </a: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CHALECO: </a:t>
            </a: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Prenda reflectiva que contenga la placa de la motocicleta y que sea visible. </a:t>
            </a:r>
          </a:p>
          <a:p>
            <a:pPr algn="just"/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6D1C60D-92BF-4D5A-B292-8419E9CEB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2750" y="511657"/>
            <a:ext cx="1832594" cy="13912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F283C54-44CD-4771-B880-7DD362AAF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825" y="2241379"/>
            <a:ext cx="2447925" cy="18669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690950C-C874-4383-8CC1-6D90F4B4A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851" y="4446763"/>
            <a:ext cx="2270066" cy="205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6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85597-A156-4879-A855-E61A80A2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s-CO"/>
              <a:t>ANTES DE SUBIR :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CA9261-6C2E-4880-8AD5-78103243C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6875611" cy="3766185"/>
          </a:xfrm>
        </p:spPr>
        <p:txBody>
          <a:bodyPr>
            <a:normAutofit/>
          </a:bodyPr>
          <a:lstStyle/>
          <a:p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Realizar una revisión preoperacional de acuerdo al Manuel del fabricante del vehículo motocicleta, con el fin de garantizar el buen funcionamiento de la misma: </a:t>
            </a:r>
          </a:p>
          <a:p>
            <a:endParaRPr lang="es-CO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3232" lvl="1" indent="-457200">
              <a:buFont typeface="+mj-lt"/>
              <a:buAutoNum type="arabicPeriod"/>
            </a:pP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Llantas</a:t>
            </a:r>
          </a:p>
          <a:p>
            <a:pPr marL="713232" lvl="1" indent="-457200">
              <a:buFont typeface="+mj-lt"/>
              <a:buAutoNum type="arabicPeriod"/>
            </a:pP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Luces</a:t>
            </a:r>
          </a:p>
          <a:p>
            <a:pPr marL="713232" lvl="1" indent="-457200">
              <a:buFont typeface="+mj-lt"/>
              <a:buAutoNum type="arabicPeriod"/>
            </a:pP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Niveles de líquidos </a:t>
            </a:r>
          </a:p>
          <a:p>
            <a:pPr marL="713232" lvl="1" indent="-457200">
              <a:buFont typeface="+mj-lt"/>
              <a:buAutoNum type="arabicPeriod"/>
            </a:pP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Cadena – pito </a:t>
            </a:r>
          </a:p>
          <a:p>
            <a:pPr marL="713232" lvl="1" indent="-457200">
              <a:buFont typeface="+mj-lt"/>
              <a:buAutoNum type="arabicPeriod"/>
            </a:pP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Suspensión – dirección </a:t>
            </a:r>
          </a:p>
          <a:p>
            <a:pPr marL="713232" lvl="1" indent="-457200">
              <a:buFont typeface="+mj-lt"/>
              <a:buAutoNum type="arabicPeriod"/>
            </a:pP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Acelerador- embriague y cambios </a:t>
            </a:r>
          </a:p>
          <a:p>
            <a:pPr marL="713232" lvl="1" indent="-457200">
              <a:buFont typeface="+mj-lt"/>
              <a:buAutoNum type="arabicPeriod"/>
            </a:pP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Revisar los apoyapiés.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A6C8E0-757A-49CE-90EF-286C1C13CA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0" r="10878" b="-2"/>
          <a:stretch/>
        </p:blipFill>
        <p:spPr>
          <a:xfrm>
            <a:off x="8026499" y="2076150"/>
            <a:ext cx="3383936" cy="344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6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1AF1A-3005-4F07-AB1B-7FC6B99F2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Postura  a adecuada para conducir motocicleta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0C549EA-8AC4-47F8-B2FF-B4FBF336B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89" t="55982" r="24446" b="10368"/>
          <a:stretch/>
        </p:blipFill>
        <p:spPr>
          <a:xfrm>
            <a:off x="762001" y="2157731"/>
            <a:ext cx="10351476" cy="420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05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765B49-0A74-4990-84CF-3E2F2E142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ACTOS INSEGUROS AL MOMENTO DE CONDUCIR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515F022-9441-4409-85FB-24D7A22EF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60" t="53037" r="24656" b="13355"/>
          <a:stretch/>
        </p:blipFill>
        <p:spPr>
          <a:xfrm>
            <a:off x="914401" y="2377440"/>
            <a:ext cx="10663310" cy="414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8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A48CA05-5528-4E73-BF62-B970E69096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7" t="14547" r="8269" b="12392"/>
          <a:stretch/>
        </p:blipFill>
        <p:spPr>
          <a:xfrm>
            <a:off x="576775" y="548639"/>
            <a:ext cx="10564837" cy="500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82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DA4FB11-F32D-4152-9FFD-B77B6F86F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80" t="18681" r="11849" b="9993"/>
          <a:stretch/>
        </p:blipFill>
        <p:spPr>
          <a:xfrm>
            <a:off x="379828" y="703385"/>
            <a:ext cx="11408898" cy="55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65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E1C35FB-BFE5-4E11-832C-5E3B44EB6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4" t="15732" r="13924" b="21422"/>
          <a:stretch/>
        </p:blipFill>
        <p:spPr>
          <a:xfrm>
            <a:off x="1266091" y="675249"/>
            <a:ext cx="9931791" cy="5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95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09AD99-6390-40A8-8976-41C9E8D75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5400" dirty="0">
                <a:latin typeface="Arial" panose="020B0604020202020204" pitchFamily="34" charset="0"/>
                <a:cs typeface="Arial" panose="020B0604020202020204" pitchFamily="34" charset="0"/>
              </a:rPr>
              <a:t>GRACIAS POR SU ATENCION </a:t>
            </a:r>
          </a:p>
        </p:txBody>
      </p:sp>
    </p:spTree>
    <p:extLst>
      <p:ext uri="{BB962C8B-B14F-4D97-AF65-F5344CB8AC3E}">
        <p14:creationId xmlns:p14="http://schemas.microsoft.com/office/powerpoint/2010/main" val="32981659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o">
  <a:themeElements>
    <a:clrScheme name="Metropolitano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368</Words>
  <Application>Microsoft Office PowerPoint</Application>
  <PresentationFormat>Panorámica</PresentationFormat>
  <Paragraphs>38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 Light</vt:lpstr>
      <vt:lpstr>Metropolitano</vt:lpstr>
      <vt:lpstr>MANEJO DEFENSIVO  EN MOTOCICLETA </vt:lpstr>
      <vt:lpstr>QUE ES LA CONDUCCION DEFENSIVA ?</vt:lpstr>
      <vt:lpstr>RECUERDE:</vt:lpstr>
      <vt:lpstr>Equipo de protección para conductores y tripulantes </vt:lpstr>
      <vt:lpstr>Presentación de PowerPoint</vt:lpstr>
      <vt:lpstr>ANTES DE SUBIR : </vt:lpstr>
      <vt:lpstr>Postura  a adecuada para conducir motocicleta </vt:lpstr>
      <vt:lpstr>ACTOS INSEGUROS AL MOMENTO DE CONDUCIR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MANEJO DEFENSIVO  EN MOTOCICLETA</dc:title>
  <dc:creator>RICARDO CEPEDA</dc:creator>
  <cp:lastModifiedBy>RICARDO CEPEDA</cp:lastModifiedBy>
  <cp:revision>2</cp:revision>
  <dcterms:created xsi:type="dcterms:W3CDTF">2020-04-15T18:12:40Z</dcterms:created>
  <dcterms:modified xsi:type="dcterms:W3CDTF">2020-04-15T19:07:14Z</dcterms:modified>
</cp:coreProperties>
</file>