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0" r:id="rId1"/>
  </p:sldMasterIdLst>
  <p:notesMasterIdLst>
    <p:notesMasterId r:id="rId47"/>
  </p:notesMasterIdLst>
  <p:sldIdLst>
    <p:sldId id="364" r:id="rId2"/>
    <p:sldId id="277" r:id="rId3"/>
    <p:sldId id="278" r:id="rId4"/>
    <p:sldId id="365" r:id="rId5"/>
    <p:sldId id="366" r:id="rId6"/>
    <p:sldId id="367" r:id="rId7"/>
    <p:sldId id="368" r:id="rId8"/>
    <p:sldId id="369" r:id="rId9"/>
    <p:sldId id="370" r:id="rId10"/>
    <p:sldId id="279" r:id="rId11"/>
    <p:sldId id="280" r:id="rId12"/>
    <p:sldId id="281" r:id="rId13"/>
    <p:sldId id="317" r:id="rId14"/>
    <p:sldId id="282" r:id="rId15"/>
    <p:sldId id="283" r:id="rId16"/>
    <p:sldId id="284" r:id="rId17"/>
    <p:sldId id="285" r:id="rId18"/>
    <p:sldId id="286" r:id="rId19"/>
    <p:sldId id="288" r:id="rId20"/>
    <p:sldId id="289" r:id="rId21"/>
    <p:sldId id="318" r:id="rId22"/>
    <p:sldId id="290" r:id="rId23"/>
    <p:sldId id="291" r:id="rId24"/>
    <p:sldId id="292" r:id="rId25"/>
    <p:sldId id="294" r:id="rId26"/>
    <p:sldId id="295" r:id="rId27"/>
    <p:sldId id="297" r:id="rId28"/>
    <p:sldId id="298" r:id="rId29"/>
    <p:sldId id="299" r:id="rId30"/>
    <p:sldId id="300" r:id="rId31"/>
    <p:sldId id="301" r:id="rId32"/>
    <p:sldId id="324" r:id="rId33"/>
    <p:sldId id="322" r:id="rId34"/>
    <p:sldId id="326" r:id="rId35"/>
    <p:sldId id="325" r:id="rId36"/>
    <p:sldId id="263" r:id="rId37"/>
    <p:sldId id="327" r:id="rId38"/>
    <p:sldId id="266" r:id="rId39"/>
    <p:sldId id="267" r:id="rId40"/>
    <p:sldId id="328" r:id="rId41"/>
    <p:sldId id="329" r:id="rId42"/>
    <p:sldId id="330" r:id="rId43"/>
    <p:sldId id="331" r:id="rId44"/>
    <p:sldId id="332" r:id="rId45"/>
    <p:sldId id="319" r:id="rId4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p:cViewPr varScale="1">
        <p:scale>
          <a:sx n="63" d="100"/>
          <a:sy n="63" d="100"/>
        </p:scale>
        <p:origin x="1404"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_rels/data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svg"/><Relationship Id="rId1" Type="http://schemas.openxmlformats.org/officeDocument/2006/relationships/image" Target="../media/image36.png"/><Relationship Id="rId4" Type="http://schemas.openxmlformats.org/officeDocument/2006/relationships/image" Target="../media/image39.svg"/></Relationships>
</file>

<file path=ppt/diagrams/_rels/drawing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svg"/><Relationship Id="rId1" Type="http://schemas.openxmlformats.org/officeDocument/2006/relationships/image" Target="../media/image36.png"/><Relationship Id="rId4" Type="http://schemas.openxmlformats.org/officeDocument/2006/relationships/image" Target="../media/image39.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B610DC28-6BFC-4DA1-9B80-F6A84E02623E}" type="doc">
      <dgm:prSet loTypeId="urn:microsoft.com/office/officeart/2005/8/layout/pyramid1" loCatId="pyramid" qsTypeId="urn:microsoft.com/office/officeart/2005/8/quickstyle/simple1" qsCatId="simple" csTypeId="urn:microsoft.com/office/officeart/2005/8/colors/accent1_2" csCatId="accent1" phldr="1"/>
      <dgm:spPr/>
    </dgm:pt>
    <dgm:pt modelId="{52C2254C-6141-496B-83EA-CA49C21F8EAA}">
      <dgm:prSet phldrT="[Texto]"/>
      <dgm:spPr>
        <a:solidFill>
          <a:srgbClr val="FF0000"/>
        </a:solidFill>
        <a:ln>
          <a:solidFill>
            <a:srgbClr val="FFFF00"/>
          </a:solidFill>
        </a:ln>
      </dgm:spPr>
      <dgm:t>
        <a:bodyPr/>
        <a:lstStyle/>
        <a:p>
          <a:endParaRPr lang="es-CO" dirty="0"/>
        </a:p>
      </dgm:t>
    </dgm:pt>
    <dgm:pt modelId="{6CB44054-70A6-4936-AA80-BFF3D9373FDF}" type="parTrans" cxnId="{060367B7-F72F-458A-8649-88D09E289834}">
      <dgm:prSet/>
      <dgm:spPr/>
      <dgm:t>
        <a:bodyPr/>
        <a:lstStyle/>
        <a:p>
          <a:endParaRPr lang="es-CO"/>
        </a:p>
      </dgm:t>
    </dgm:pt>
    <dgm:pt modelId="{A47E4E7B-B02B-459C-89A9-BB6D2337E4EC}" type="sibTrans" cxnId="{060367B7-F72F-458A-8649-88D09E289834}">
      <dgm:prSet/>
      <dgm:spPr/>
      <dgm:t>
        <a:bodyPr/>
        <a:lstStyle/>
        <a:p>
          <a:endParaRPr lang="es-CO"/>
        </a:p>
      </dgm:t>
    </dgm:pt>
    <dgm:pt modelId="{59B80B65-A4C8-41A6-BC81-DEB172FF9FAA}">
      <dgm:prSet phldrT="[Texto]"/>
      <dgm:spPr>
        <a:solidFill>
          <a:srgbClr val="FFFF00"/>
        </a:solidFill>
      </dgm:spPr>
      <dgm:t>
        <a:bodyPr/>
        <a:lstStyle/>
        <a:p>
          <a:endParaRPr lang="es-CO" dirty="0"/>
        </a:p>
      </dgm:t>
    </dgm:pt>
    <dgm:pt modelId="{F26BEBA1-7A00-4E0D-89AD-A4E4EE5B376C}" type="parTrans" cxnId="{6234ADF6-4F96-48BC-B647-9619E2CFDDAD}">
      <dgm:prSet/>
      <dgm:spPr/>
      <dgm:t>
        <a:bodyPr/>
        <a:lstStyle/>
        <a:p>
          <a:endParaRPr lang="es-CO"/>
        </a:p>
      </dgm:t>
    </dgm:pt>
    <dgm:pt modelId="{E3A5C89B-2A30-4BD0-AA24-DC5A983F0CB5}" type="sibTrans" cxnId="{6234ADF6-4F96-48BC-B647-9619E2CFDDAD}">
      <dgm:prSet/>
      <dgm:spPr/>
      <dgm:t>
        <a:bodyPr/>
        <a:lstStyle/>
        <a:p>
          <a:endParaRPr lang="es-CO"/>
        </a:p>
      </dgm:t>
    </dgm:pt>
    <dgm:pt modelId="{B7D28E2C-2006-4144-AC33-D7739E31AC5E}">
      <dgm:prSet phldrT="[Texto]"/>
      <dgm:spPr>
        <a:solidFill>
          <a:srgbClr val="00B050"/>
        </a:solidFill>
      </dgm:spPr>
      <dgm:t>
        <a:bodyPr/>
        <a:lstStyle/>
        <a:p>
          <a:endParaRPr lang="es-CO" dirty="0"/>
        </a:p>
      </dgm:t>
    </dgm:pt>
    <dgm:pt modelId="{550EF00C-15FA-431F-AF02-79EE3FA10E44}" type="parTrans" cxnId="{2A7A5734-EE4B-4E4B-AFEB-FE50B1A3AD98}">
      <dgm:prSet/>
      <dgm:spPr/>
      <dgm:t>
        <a:bodyPr/>
        <a:lstStyle/>
        <a:p>
          <a:endParaRPr lang="es-CO"/>
        </a:p>
      </dgm:t>
    </dgm:pt>
    <dgm:pt modelId="{BD595F8F-6F75-429B-83BA-6B87727A4EF7}" type="sibTrans" cxnId="{2A7A5734-EE4B-4E4B-AFEB-FE50B1A3AD98}">
      <dgm:prSet/>
      <dgm:spPr/>
      <dgm:t>
        <a:bodyPr/>
        <a:lstStyle/>
        <a:p>
          <a:endParaRPr lang="es-CO"/>
        </a:p>
      </dgm:t>
    </dgm:pt>
    <dgm:pt modelId="{8E414F60-32C2-4B4D-B7DF-5F5862C1E03B}" type="pres">
      <dgm:prSet presAssocID="{B610DC28-6BFC-4DA1-9B80-F6A84E02623E}" presName="Name0" presStyleCnt="0">
        <dgm:presLayoutVars>
          <dgm:dir/>
          <dgm:animLvl val="lvl"/>
          <dgm:resizeHandles val="exact"/>
        </dgm:presLayoutVars>
      </dgm:prSet>
      <dgm:spPr/>
    </dgm:pt>
    <dgm:pt modelId="{E56889F4-FA18-4815-9AC5-C584481FB05D}" type="pres">
      <dgm:prSet presAssocID="{52C2254C-6141-496B-83EA-CA49C21F8EAA}" presName="Name8" presStyleCnt="0"/>
      <dgm:spPr/>
    </dgm:pt>
    <dgm:pt modelId="{97EA3D71-3FF6-4C0B-A3F2-EA3D759F341D}" type="pres">
      <dgm:prSet presAssocID="{52C2254C-6141-496B-83EA-CA49C21F8EAA}" presName="level" presStyleLbl="node1" presStyleIdx="0" presStyleCnt="3" custAng="10800000" custScaleX="159512" custScaleY="106303" custLinFactY="100000" custLinFactNeighborX="11913" custLinFactNeighborY="122709">
        <dgm:presLayoutVars>
          <dgm:chMax val="1"/>
          <dgm:bulletEnabled val="1"/>
        </dgm:presLayoutVars>
      </dgm:prSet>
      <dgm:spPr/>
    </dgm:pt>
    <dgm:pt modelId="{B2B1CE09-8B00-498A-936B-35AA1F82D2A4}" type="pres">
      <dgm:prSet presAssocID="{52C2254C-6141-496B-83EA-CA49C21F8EAA}" presName="levelTx" presStyleLbl="revTx" presStyleIdx="0" presStyleCnt="0">
        <dgm:presLayoutVars>
          <dgm:chMax val="1"/>
          <dgm:bulletEnabled val="1"/>
        </dgm:presLayoutVars>
      </dgm:prSet>
      <dgm:spPr/>
    </dgm:pt>
    <dgm:pt modelId="{D7C3D735-10C5-47E8-B169-6ABBA2322C6C}" type="pres">
      <dgm:prSet presAssocID="{59B80B65-A4C8-41A6-BC81-DEB172FF9FAA}" presName="Name8" presStyleCnt="0"/>
      <dgm:spPr/>
    </dgm:pt>
    <dgm:pt modelId="{A06D63EE-F850-4C1B-B8DA-D2AF0A6176F7}" type="pres">
      <dgm:prSet presAssocID="{59B80B65-A4C8-41A6-BC81-DEB172FF9FAA}" presName="level" presStyleLbl="node1" presStyleIdx="1" presStyleCnt="3" custAng="10800000" custScaleX="129329" custLinFactNeighborX="3911" custLinFactNeighborY="12542">
        <dgm:presLayoutVars>
          <dgm:chMax val="1"/>
          <dgm:bulletEnabled val="1"/>
        </dgm:presLayoutVars>
      </dgm:prSet>
      <dgm:spPr/>
    </dgm:pt>
    <dgm:pt modelId="{EAC10217-8401-4C51-834A-3178BB8E41CC}" type="pres">
      <dgm:prSet presAssocID="{59B80B65-A4C8-41A6-BC81-DEB172FF9FAA}" presName="levelTx" presStyleLbl="revTx" presStyleIdx="0" presStyleCnt="0">
        <dgm:presLayoutVars>
          <dgm:chMax val="1"/>
          <dgm:bulletEnabled val="1"/>
        </dgm:presLayoutVars>
      </dgm:prSet>
      <dgm:spPr/>
    </dgm:pt>
    <dgm:pt modelId="{9EC15642-F3BE-4F49-98F9-201D0A44D779}" type="pres">
      <dgm:prSet presAssocID="{B7D28E2C-2006-4144-AC33-D7739E31AC5E}" presName="Name8" presStyleCnt="0"/>
      <dgm:spPr/>
    </dgm:pt>
    <dgm:pt modelId="{B20D266D-C6D9-4DB3-84EE-4DFB4E4C65EC}" type="pres">
      <dgm:prSet presAssocID="{B7D28E2C-2006-4144-AC33-D7739E31AC5E}" presName="level" presStyleLbl="node1" presStyleIdx="2" presStyleCnt="3" custAng="10800000" custLinFactY="-68002" custLinFactNeighborY="-100000">
        <dgm:presLayoutVars>
          <dgm:chMax val="1"/>
          <dgm:bulletEnabled val="1"/>
        </dgm:presLayoutVars>
      </dgm:prSet>
      <dgm:spPr/>
    </dgm:pt>
    <dgm:pt modelId="{F2049827-FE38-481E-B555-527B0739EF99}" type="pres">
      <dgm:prSet presAssocID="{B7D28E2C-2006-4144-AC33-D7739E31AC5E}" presName="levelTx" presStyleLbl="revTx" presStyleIdx="0" presStyleCnt="0">
        <dgm:presLayoutVars>
          <dgm:chMax val="1"/>
          <dgm:bulletEnabled val="1"/>
        </dgm:presLayoutVars>
      </dgm:prSet>
      <dgm:spPr/>
    </dgm:pt>
  </dgm:ptLst>
  <dgm:cxnLst>
    <dgm:cxn modelId="{2ADF2024-CF12-4E7D-997C-61234885C773}" type="presOf" srcId="{52C2254C-6141-496B-83EA-CA49C21F8EAA}" destId="{B2B1CE09-8B00-498A-936B-35AA1F82D2A4}" srcOrd="1" destOrd="0" presId="urn:microsoft.com/office/officeart/2005/8/layout/pyramid1"/>
    <dgm:cxn modelId="{7402B925-A4AD-43BB-BB40-3533C7F240EB}" type="presOf" srcId="{59B80B65-A4C8-41A6-BC81-DEB172FF9FAA}" destId="{A06D63EE-F850-4C1B-B8DA-D2AF0A6176F7}" srcOrd="0" destOrd="0" presId="urn:microsoft.com/office/officeart/2005/8/layout/pyramid1"/>
    <dgm:cxn modelId="{2A7A5734-EE4B-4E4B-AFEB-FE50B1A3AD98}" srcId="{B610DC28-6BFC-4DA1-9B80-F6A84E02623E}" destId="{B7D28E2C-2006-4144-AC33-D7739E31AC5E}" srcOrd="2" destOrd="0" parTransId="{550EF00C-15FA-431F-AF02-79EE3FA10E44}" sibTransId="{BD595F8F-6F75-429B-83BA-6B87727A4EF7}"/>
    <dgm:cxn modelId="{9C37C63F-147C-4100-83D7-6D86945161E2}" type="presOf" srcId="{52C2254C-6141-496B-83EA-CA49C21F8EAA}" destId="{97EA3D71-3FF6-4C0B-A3F2-EA3D759F341D}" srcOrd="0" destOrd="0" presId="urn:microsoft.com/office/officeart/2005/8/layout/pyramid1"/>
    <dgm:cxn modelId="{26182688-78AC-4B1D-AF5B-925F6FFE8323}" type="presOf" srcId="{B7D28E2C-2006-4144-AC33-D7739E31AC5E}" destId="{B20D266D-C6D9-4DB3-84EE-4DFB4E4C65EC}" srcOrd="0" destOrd="0" presId="urn:microsoft.com/office/officeart/2005/8/layout/pyramid1"/>
    <dgm:cxn modelId="{060367B7-F72F-458A-8649-88D09E289834}" srcId="{B610DC28-6BFC-4DA1-9B80-F6A84E02623E}" destId="{52C2254C-6141-496B-83EA-CA49C21F8EAA}" srcOrd="0" destOrd="0" parTransId="{6CB44054-70A6-4936-AA80-BFF3D9373FDF}" sibTransId="{A47E4E7B-B02B-459C-89A9-BB6D2337E4EC}"/>
    <dgm:cxn modelId="{B2C39CB8-6678-445B-B9F0-5E7F1F70E902}" type="presOf" srcId="{59B80B65-A4C8-41A6-BC81-DEB172FF9FAA}" destId="{EAC10217-8401-4C51-834A-3178BB8E41CC}" srcOrd="1" destOrd="0" presId="urn:microsoft.com/office/officeart/2005/8/layout/pyramid1"/>
    <dgm:cxn modelId="{FDDE19D1-A371-4DA1-BCEE-64798D6B92DC}" type="presOf" srcId="{B610DC28-6BFC-4DA1-9B80-F6A84E02623E}" destId="{8E414F60-32C2-4B4D-B7DF-5F5862C1E03B}" srcOrd="0" destOrd="0" presId="urn:microsoft.com/office/officeart/2005/8/layout/pyramid1"/>
    <dgm:cxn modelId="{6234ADF6-4F96-48BC-B647-9619E2CFDDAD}" srcId="{B610DC28-6BFC-4DA1-9B80-F6A84E02623E}" destId="{59B80B65-A4C8-41A6-BC81-DEB172FF9FAA}" srcOrd="1" destOrd="0" parTransId="{F26BEBA1-7A00-4E0D-89AD-A4E4EE5B376C}" sibTransId="{E3A5C89B-2A30-4BD0-AA24-DC5A983F0CB5}"/>
    <dgm:cxn modelId="{743172FE-C8A2-4AE3-9908-686528F877AD}" type="presOf" srcId="{B7D28E2C-2006-4144-AC33-D7739E31AC5E}" destId="{F2049827-FE38-481E-B555-527B0739EF99}" srcOrd="1" destOrd="0" presId="urn:microsoft.com/office/officeart/2005/8/layout/pyramid1"/>
    <dgm:cxn modelId="{A420BD35-317D-4B8A-942B-BFBDFDFFC2F8}" type="presParOf" srcId="{8E414F60-32C2-4B4D-B7DF-5F5862C1E03B}" destId="{E56889F4-FA18-4815-9AC5-C584481FB05D}" srcOrd="0" destOrd="0" presId="urn:microsoft.com/office/officeart/2005/8/layout/pyramid1"/>
    <dgm:cxn modelId="{8B995FFC-4A07-4C72-959E-55B58B1C6D22}" type="presParOf" srcId="{E56889F4-FA18-4815-9AC5-C584481FB05D}" destId="{97EA3D71-3FF6-4C0B-A3F2-EA3D759F341D}" srcOrd="0" destOrd="0" presId="urn:microsoft.com/office/officeart/2005/8/layout/pyramid1"/>
    <dgm:cxn modelId="{C7EFB97E-3923-4EF5-B7CD-CA324616E652}" type="presParOf" srcId="{E56889F4-FA18-4815-9AC5-C584481FB05D}" destId="{B2B1CE09-8B00-498A-936B-35AA1F82D2A4}" srcOrd="1" destOrd="0" presId="urn:microsoft.com/office/officeart/2005/8/layout/pyramid1"/>
    <dgm:cxn modelId="{78B37853-8EBF-46B4-A2DF-1E58CC6FE708}" type="presParOf" srcId="{8E414F60-32C2-4B4D-B7DF-5F5862C1E03B}" destId="{D7C3D735-10C5-47E8-B169-6ABBA2322C6C}" srcOrd="1" destOrd="0" presId="urn:microsoft.com/office/officeart/2005/8/layout/pyramid1"/>
    <dgm:cxn modelId="{5224BF7F-A3F4-4B72-A15E-5FBD14DAB34C}" type="presParOf" srcId="{D7C3D735-10C5-47E8-B169-6ABBA2322C6C}" destId="{A06D63EE-F850-4C1B-B8DA-D2AF0A6176F7}" srcOrd="0" destOrd="0" presId="urn:microsoft.com/office/officeart/2005/8/layout/pyramid1"/>
    <dgm:cxn modelId="{9E754AC5-CBA2-4C48-B5D0-22C095562E29}" type="presParOf" srcId="{D7C3D735-10C5-47E8-B169-6ABBA2322C6C}" destId="{EAC10217-8401-4C51-834A-3178BB8E41CC}" srcOrd="1" destOrd="0" presId="urn:microsoft.com/office/officeart/2005/8/layout/pyramid1"/>
    <dgm:cxn modelId="{A3A2BA87-6C11-4473-8E7B-177FD19F96EF}" type="presParOf" srcId="{8E414F60-32C2-4B4D-B7DF-5F5862C1E03B}" destId="{9EC15642-F3BE-4F49-98F9-201D0A44D779}" srcOrd="2" destOrd="0" presId="urn:microsoft.com/office/officeart/2005/8/layout/pyramid1"/>
    <dgm:cxn modelId="{B3633AFE-9656-4903-B7A8-D3B666180A7B}" type="presParOf" srcId="{9EC15642-F3BE-4F49-98F9-201D0A44D779}" destId="{B20D266D-C6D9-4DB3-84EE-4DFB4E4C65EC}" srcOrd="0" destOrd="0" presId="urn:microsoft.com/office/officeart/2005/8/layout/pyramid1"/>
    <dgm:cxn modelId="{88F1506E-4D02-430E-9E76-0910E8A5806B}" type="presParOf" srcId="{9EC15642-F3BE-4F49-98F9-201D0A44D779}" destId="{F2049827-FE38-481E-B555-527B0739EF99}"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D1BF29A-5437-4CAC-AF84-762AF802EDDD}"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A427636D-4582-4375-B020-48C03BFD8306}">
      <dgm:prSet/>
      <dgm:spPr/>
      <dgm:t>
        <a:bodyPr/>
        <a:lstStyle/>
        <a:p>
          <a:r>
            <a:rPr lang="es-ES"/>
            <a:t>TOME EL CONTROL- HAGASE VER </a:t>
          </a:r>
          <a:endParaRPr lang="en-US"/>
        </a:p>
      </dgm:t>
    </dgm:pt>
    <dgm:pt modelId="{3B66DCEE-8EE7-448E-983D-A3974B2AABE9}" type="parTrans" cxnId="{3FAC9E9E-0E0E-43A6-8E90-58D77C0287E2}">
      <dgm:prSet/>
      <dgm:spPr/>
      <dgm:t>
        <a:bodyPr/>
        <a:lstStyle/>
        <a:p>
          <a:endParaRPr lang="en-US"/>
        </a:p>
      </dgm:t>
    </dgm:pt>
    <dgm:pt modelId="{88809937-B936-4607-A0B4-F2D59B8007C2}" type="sibTrans" cxnId="{3FAC9E9E-0E0E-43A6-8E90-58D77C0287E2}">
      <dgm:prSet/>
      <dgm:spPr/>
      <dgm:t>
        <a:bodyPr/>
        <a:lstStyle/>
        <a:p>
          <a:endParaRPr lang="en-US"/>
        </a:p>
      </dgm:t>
    </dgm:pt>
    <dgm:pt modelId="{2B601218-DB58-45B8-BDFB-AAF96E2F62A6}">
      <dgm:prSet/>
      <dgm:spPr/>
      <dgm:t>
        <a:bodyPr/>
        <a:lstStyle/>
        <a:p>
          <a:r>
            <a:rPr lang="es-ES"/>
            <a:t>Usted debe asegurarse de que sea visto en la ruta, es decir que los otros usuarios de la vía y las personas en su entorno pueda verlo </a:t>
          </a:r>
          <a:endParaRPr lang="en-US"/>
        </a:p>
      </dgm:t>
    </dgm:pt>
    <dgm:pt modelId="{5959FA9C-6FF4-4750-85E7-555E2D51064C}" type="parTrans" cxnId="{7DE2A7E7-A73D-4E5B-ADFC-5D0C9A15D7B2}">
      <dgm:prSet/>
      <dgm:spPr/>
      <dgm:t>
        <a:bodyPr/>
        <a:lstStyle/>
        <a:p>
          <a:endParaRPr lang="en-US"/>
        </a:p>
      </dgm:t>
    </dgm:pt>
    <dgm:pt modelId="{86993FB5-9052-4624-9D80-067BEC88CC7C}" type="sibTrans" cxnId="{7DE2A7E7-A73D-4E5B-ADFC-5D0C9A15D7B2}">
      <dgm:prSet/>
      <dgm:spPr/>
      <dgm:t>
        <a:bodyPr/>
        <a:lstStyle/>
        <a:p>
          <a:endParaRPr lang="en-US"/>
        </a:p>
      </dgm:t>
    </dgm:pt>
    <dgm:pt modelId="{E3171537-5122-42AA-B4EF-963579EC68E1}" type="pres">
      <dgm:prSet presAssocID="{2D1BF29A-5437-4CAC-AF84-762AF802EDDD}" presName="root" presStyleCnt="0">
        <dgm:presLayoutVars>
          <dgm:dir/>
          <dgm:resizeHandles val="exact"/>
        </dgm:presLayoutVars>
      </dgm:prSet>
      <dgm:spPr/>
    </dgm:pt>
    <dgm:pt modelId="{A95CD05F-26F4-415C-87B0-75FB4D8D7ABF}" type="pres">
      <dgm:prSet presAssocID="{A427636D-4582-4375-B020-48C03BFD8306}" presName="compNode" presStyleCnt="0"/>
      <dgm:spPr/>
    </dgm:pt>
    <dgm:pt modelId="{C8672B5A-E3F2-49CF-BB82-5133DC82BF8F}" type="pres">
      <dgm:prSet presAssocID="{A427636D-4582-4375-B020-48C03BFD8306}" presName="bgRect" presStyleLbl="bgShp" presStyleIdx="0" presStyleCnt="2"/>
      <dgm:spPr/>
    </dgm:pt>
    <dgm:pt modelId="{9B885B94-E94D-457E-82CC-3AFF96110CED}" type="pres">
      <dgm:prSet presAssocID="{A427636D-4582-4375-B020-48C03BFD8306}"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ojector screen"/>
        </a:ext>
      </dgm:extLst>
    </dgm:pt>
    <dgm:pt modelId="{3E6B4D7C-0DB8-4495-AD37-D0BD5EBBE4D0}" type="pres">
      <dgm:prSet presAssocID="{A427636D-4582-4375-B020-48C03BFD8306}" presName="spaceRect" presStyleCnt="0"/>
      <dgm:spPr/>
    </dgm:pt>
    <dgm:pt modelId="{C1BC1B20-5E9A-4AD4-81B3-EB6EC5FA3AF0}" type="pres">
      <dgm:prSet presAssocID="{A427636D-4582-4375-B020-48C03BFD8306}" presName="parTx" presStyleLbl="revTx" presStyleIdx="0" presStyleCnt="2">
        <dgm:presLayoutVars>
          <dgm:chMax val="0"/>
          <dgm:chPref val="0"/>
        </dgm:presLayoutVars>
      </dgm:prSet>
      <dgm:spPr/>
    </dgm:pt>
    <dgm:pt modelId="{923B006F-733E-4237-A706-98725D09C1B6}" type="pres">
      <dgm:prSet presAssocID="{88809937-B936-4607-A0B4-F2D59B8007C2}" presName="sibTrans" presStyleCnt="0"/>
      <dgm:spPr/>
    </dgm:pt>
    <dgm:pt modelId="{98DBDC5D-16B3-4DE8-8847-33EDC20916B3}" type="pres">
      <dgm:prSet presAssocID="{2B601218-DB58-45B8-BDFB-AAF96E2F62A6}" presName="compNode" presStyleCnt="0"/>
      <dgm:spPr/>
    </dgm:pt>
    <dgm:pt modelId="{222F7CFD-679F-418D-BDB7-CB25F199B65E}" type="pres">
      <dgm:prSet presAssocID="{2B601218-DB58-45B8-BDFB-AAF96E2F62A6}" presName="bgRect" presStyleLbl="bgShp" presStyleIdx="1" presStyleCnt="2"/>
      <dgm:spPr/>
    </dgm:pt>
    <dgm:pt modelId="{C50925C4-164D-455E-BC18-8501F7A62146}" type="pres">
      <dgm:prSet presAssocID="{2B601218-DB58-45B8-BDFB-AAF96E2F62A6}"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ighthouse scene"/>
        </a:ext>
      </dgm:extLst>
    </dgm:pt>
    <dgm:pt modelId="{368F2B1D-B235-4ADF-A4CA-61A37E9213A1}" type="pres">
      <dgm:prSet presAssocID="{2B601218-DB58-45B8-BDFB-AAF96E2F62A6}" presName="spaceRect" presStyleCnt="0"/>
      <dgm:spPr/>
    </dgm:pt>
    <dgm:pt modelId="{34C1213D-4060-41EB-840E-91B292ADA17E}" type="pres">
      <dgm:prSet presAssocID="{2B601218-DB58-45B8-BDFB-AAF96E2F62A6}" presName="parTx" presStyleLbl="revTx" presStyleIdx="1" presStyleCnt="2">
        <dgm:presLayoutVars>
          <dgm:chMax val="0"/>
          <dgm:chPref val="0"/>
        </dgm:presLayoutVars>
      </dgm:prSet>
      <dgm:spPr/>
    </dgm:pt>
  </dgm:ptLst>
  <dgm:cxnLst>
    <dgm:cxn modelId="{B8F18128-8788-4461-931C-0C5979233204}" type="presOf" srcId="{2D1BF29A-5437-4CAC-AF84-762AF802EDDD}" destId="{E3171537-5122-42AA-B4EF-963579EC68E1}" srcOrd="0" destOrd="0" presId="urn:microsoft.com/office/officeart/2018/2/layout/IconVerticalSolidList"/>
    <dgm:cxn modelId="{8F830A4E-DF64-458A-85F8-CC9DA1CF6B99}" type="presOf" srcId="{2B601218-DB58-45B8-BDFB-AAF96E2F62A6}" destId="{34C1213D-4060-41EB-840E-91B292ADA17E}" srcOrd="0" destOrd="0" presId="urn:microsoft.com/office/officeart/2018/2/layout/IconVerticalSolidList"/>
    <dgm:cxn modelId="{3FAC9E9E-0E0E-43A6-8E90-58D77C0287E2}" srcId="{2D1BF29A-5437-4CAC-AF84-762AF802EDDD}" destId="{A427636D-4582-4375-B020-48C03BFD8306}" srcOrd="0" destOrd="0" parTransId="{3B66DCEE-8EE7-448E-983D-A3974B2AABE9}" sibTransId="{88809937-B936-4607-A0B4-F2D59B8007C2}"/>
    <dgm:cxn modelId="{440FD8A1-BAF4-44BC-ABA4-8E2334BD3D9B}" type="presOf" srcId="{A427636D-4582-4375-B020-48C03BFD8306}" destId="{C1BC1B20-5E9A-4AD4-81B3-EB6EC5FA3AF0}" srcOrd="0" destOrd="0" presId="urn:microsoft.com/office/officeart/2018/2/layout/IconVerticalSolidList"/>
    <dgm:cxn modelId="{7DE2A7E7-A73D-4E5B-ADFC-5D0C9A15D7B2}" srcId="{2D1BF29A-5437-4CAC-AF84-762AF802EDDD}" destId="{2B601218-DB58-45B8-BDFB-AAF96E2F62A6}" srcOrd="1" destOrd="0" parTransId="{5959FA9C-6FF4-4750-85E7-555E2D51064C}" sibTransId="{86993FB5-9052-4624-9D80-067BEC88CC7C}"/>
    <dgm:cxn modelId="{77B7B667-5AB6-4AAB-AFF8-FD16B71784B9}" type="presParOf" srcId="{E3171537-5122-42AA-B4EF-963579EC68E1}" destId="{A95CD05F-26F4-415C-87B0-75FB4D8D7ABF}" srcOrd="0" destOrd="0" presId="urn:microsoft.com/office/officeart/2018/2/layout/IconVerticalSolidList"/>
    <dgm:cxn modelId="{E67EC910-EC73-4656-8BB8-1B72352C9659}" type="presParOf" srcId="{A95CD05F-26F4-415C-87B0-75FB4D8D7ABF}" destId="{C8672B5A-E3F2-49CF-BB82-5133DC82BF8F}" srcOrd="0" destOrd="0" presId="urn:microsoft.com/office/officeart/2018/2/layout/IconVerticalSolidList"/>
    <dgm:cxn modelId="{320F98EB-D9DE-44F1-A280-FE55A787D502}" type="presParOf" srcId="{A95CD05F-26F4-415C-87B0-75FB4D8D7ABF}" destId="{9B885B94-E94D-457E-82CC-3AFF96110CED}" srcOrd="1" destOrd="0" presId="urn:microsoft.com/office/officeart/2018/2/layout/IconVerticalSolidList"/>
    <dgm:cxn modelId="{E55BB139-2AC1-446E-899D-0397D758081D}" type="presParOf" srcId="{A95CD05F-26F4-415C-87B0-75FB4D8D7ABF}" destId="{3E6B4D7C-0DB8-4495-AD37-D0BD5EBBE4D0}" srcOrd="2" destOrd="0" presId="urn:microsoft.com/office/officeart/2018/2/layout/IconVerticalSolidList"/>
    <dgm:cxn modelId="{0FD46FA7-2243-4C40-AFBC-336839147845}" type="presParOf" srcId="{A95CD05F-26F4-415C-87B0-75FB4D8D7ABF}" destId="{C1BC1B20-5E9A-4AD4-81B3-EB6EC5FA3AF0}" srcOrd="3" destOrd="0" presId="urn:microsoft.com/office/officeart/2018/2/layout/IconVerticalSolidList"/>
    <dgm:cxn modelId="{36B08614-009F-446B-832E-AACCEB4FEE41}" type="presParOf" srcId="{E3171537-5122-42AA-B4EF-963579EC68E1}" destId="{923B006F-733E-4237-A706-98725D09C1B6}" srcOrd="1" destOrd="0" presId="urn:microsoft.com/office/officeart/2018/2/layout/IconVerticalSolidList"/>
    <dgm:cxn modelId="{14B778AA-8BC0-46D6-9F64-A691D2B3E38A}" type="presParOf" srcId="{E3171537-5122-42AA-B4EF-963579EC68E1}" destId="{98DBDC5D-16B3-4DE8-8847-33EDC20916B3}" srcOrd="2" destOrd="0" presId="urn:microsoft.com/office/officeart/2018/2/layout/IconVerticalSolidList"/>
    <dgm:cxn modelId="{4E526022-5279-4897-BAD4-000BCB79FCFA}" type="presParOf" srcId="{98DBDC5D-16B3-4DE8-8847-33EDC20916B3}" destId="{222F7CFD-679F-418D-BDB7-CB25F199B65E}" srcOrd="0" destOrd="0" presId="urn:microsoft.com/office/officeart/2018/2/layout/IconVerticalSolidList"/>
    <dgm:cxn modelId="{37B0A216-B024-4F8D-819F-32A715960416}" type="presParOf" srcId="{98DBDC5D-16B3-4DE8-8847-33EDC20916B3}" destId="{C50925C4-164D-455E-BC18-8501F7A62146}" srcOrd="1" destOrd="0" presId="urn:microsoft.com/office/officeart/2018/2/layout/IconVerticalSolidList"/>
    <dgm:cxn modelId="{F79CEC42-D1FD-4DA9-BF2B-9DB71F94C3EE}" type="presParOf" srcId="{98DBDC5D-16B3-4DE8-8847-33EDC20916B3}" destId="{368F2B1D-B235-4ADF-A4CA-61A37E9213A1}" srcOrd="2" destOrd="0" presId="urn:microsoft.com/office/officeart/2018/2/layout/IconVerticalSolidList"/>
    <dgm:cxn modelId="{1C5BBD68-E77F-450B-BF0F-FEE5AB0F2D49}" type="presParOf" srcId="{98DBDC5D-16B3-4DE8-8847-33EDC20916B3}" destId="{34C1213D-4060-41EB-840E-91B292ADA17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EA3D71-3FF6-4C0B-A3F2-EA3D759F341D}">
      <dsp:nvSpPr>
        <dsp:cNvPr id="0" name=""/>
        <dsp:cNvSpPr/>
      </dsp:nvSpPr>
      <dsp:spPr>
        <a:xfrm rot="10800000">
          <a:off x="920162" y="2639183"/>
          <a:ext cx="1925507" cy="1402765"/>
        </a:xfrm>
        <a:prstGeom prst="trapezoid">
          <a:avLst>
            <a:gd name="adj" fmla="val 43027"/>
          </a:avLst>
        </a:prstGeom>
        <a:solidFill>
          <a:srgbClr val="FF0000"/>
        </a:solidFill>
        <a:ln w="15875" cap="flat" cmpd="sng" algn="ctr">
          <a:solidFill>
            <a:srgbClr val="FFFF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s-CO" sz="6500" kern="1200" dirty="0"/>
        </a:p>
      </dsp:txBody>
      <dsp:txXfrm>
        <a:off x="920162" y="2639183"/>
        <a:ext cx="1925507" cy="1402765"/>
      </dsp:txXfrm>
    </dsp:sp>
    <dsp:sp modelId="{A06D63EE-F850-4C1B-B8DA-D2AF0A6176F7}">
      <dsp:nvSpPr>
        <dsp:cNvPr id="0" name=""/>
        <dsp:cNvSpPr/>
      </dsp:nvSpPr>
      <dsp:spPr>
        <a:xfrm rot="10800000">
          <a:off x="315855" y="1568268"/>
          <a:ext cx="3029756" cy="1319591"/>
        </a:xfrm>
        <a:prstGeom prst="trapezoid">
          <a:avLst>
            <a:gd name="adj" fmla="val 43027"/>
          </a:avLst>
        </a:prstGeom>
        <a:solidFill>
          <a:srgbClr val="FFFF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s-CO" sz="6500" kern="1200" dirty="0"/>
        </a:p>
      </dsp:txBody>
      <dsp:txXfrm>
        <a:off x="846063" y="1568268"/>
        <a:ext cx="1969341" cy="1319591"/>
      </dsp:txXfrm>
    </dsp:sp>
    <dsp:sp modelId="{B20D266D-C6D9-4DB3-84EE-4DFB4E4C65EC}">
      <dsp:nvSpPr>
        <dsp:cNvPr id="0" name=""/>
        <dsp:cNvSpPr/>
      </dsp:nvSpPr>
      <dsp:spPr>
        <a:xfrm rot="10800000">
          <a:off x="0" y="505416"/>
          <a:ext cx="3478224" cy="1319591"/>
        </a:xfrm>
        <a:prstGeom prst="trapezoid">
          <a:avLst>
            <a:gd name="adj" fmla="val 43027"/>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s-CO" sz="6500" kern="1200" dirty="0"/>
        </a:p>
      </dsp:txBody>
      <dsp:txXfrm>
        <a:off x="608691" y="505416"/>
        <a:ext cx="2260845" cy="13195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672B5A-E3F2-49CF-BB82-5133DC82BF8F}">
      <dsp:nvSpPr>
        <dsp:cNvPr id="0" name=""/>
        <dsp:cNvSpPr/>
      </dsp:nvSpPr>
      <dsp:spPr>
        <a:xfrm>
          <a:off x="0" y="665190"/>
          <a:ext cx="7213600" cy="122804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885B94-E94D-457E-82CC-3AFF96110CED}">
      <dsp:nvSpPr>
        <dsp:cNvPr id="0" name=""/>
        <dsp:cNvSpPr/>
      </dsp:nvSpPr>
      <dsp:spPr>
        <a:xfrm>
          <a:off x="371483" y="941500"/>
          <a:ext cx="675424" cy="67542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1BC1B20-5E9A-4AD4-81B3-EB6EC5FA3AF0}">
      <dsp:nvSpPr>
        <dsp:cNvPr id="0" name=""/>
        <dsp:cNvSpPr/>
      </dsp:nvSpPr>
      <dsp:spPr>
        <a:xfrm>
          <a:off x="1418391" y="665190"/>
          <a:ext cx="5795208" cy="12280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968" tIns="129968" rIns="129968" bIns="129968" numCol="1" spcCol="1270" anchor="ctr" anchorCtr="0">
          <a:noAutofit/>
        </a:bodyPr>
        <a:lstStyle/>
        <a:p>
          <a:pPr marL="0" lvl="0" indent="0" algn="l" defTabSz="1066800">
            <a:lnSpc>
              <a:spcPct val="90000"/>
            </a:lnSpc>
            <a:spcBef>
              <a:spcPct val="0"/>
            </a:spcBef>
            <a:spcAft>
              <a:spcPct val="35000"/>
            </a:spcAft>
            <a:buNone/>
          </a:pPr>
          <a:r>
            <a:rPr lang="es-ES" sz="2400" kern="1200"/>
            <a:t>TOME EL CONTROL- HAGASE VER </a:t>
          </a:r>
          <a:endParaRPr lang="en-US" sz="2400" kern="1200"/>
        </a:p>
      </dsp:txBody>
      <dsp:txXfrm>
        <a:off x="1418391" y="665190"/>
        <a:ext cx="5795208" cy="1228044"/>
      </dsp:txXfrm>
    </dsp:sp>
    <dsp:sp modelId="{222F7CFD-679F-418D-BDB7-CB25F199B65E}">
      <dsp:nvSpPr>
        <dsp:cNvPr id="0" name=""/>
        <dsp:cNvSpPr/>
      </dsp:nvSpPr>
      <dsp:spPr>
        <a:xfrm>
          <a:off x="0" y="2200246"/>
          <a:ext cx="7213600" cy="1228044"/>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50925C4-164D-455E-BC18-8501F7A62146}">
      <dsp:nvSpPr>
        <dsp:cNvPr id="0" name=""/>
        <dsp:cNvSpPr/>
      </dsp:nvSpPr>
      <dsp:spPr>
        <a:xfrm>
          <a:off x="371483" y="2476556"/>
          <a:ext cx="675424" cy="67542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4C1213D-4060-41EB-840E-91B292ADA17E}">
      <dsp:nvSpPr>
        <dsp:cNvPr id="0" name=""/>
        <dsp:cNvSpPr/>
      </dsp:nvSpPr>
      <dsp:spPr>
        <a:xfrm>
          <a:off x="1418391" y="2200246"/>
          <a:ext cx="5795208" cy="12280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968" tIns="129968" rIns="129968" bIns="129968" numCol="1" spcCol="1270" anchor="ctr" anchorCtr="0">
          <a:noAutofit/>
        </a:bodyPr>
        <a:lstStyle/>
        <a:p>
          <a:pPr marL="0" lvl="0" indent="0" algn="l" defTabSz="1066800">
            <a:lnSpc>
              <a:spcPct val="90000"/>
            </a:lnSpc>
            <a:spcBef>
              <a:spcPct val="0"/>
            </a:spcBef>
            <a:spcAft>
              <a:spcPct val="35000"/>
            </a:spcAft>
            <a:buNone/>
          </a:pPr>
          <a:r>
            <a:rPr lang="es-ES" sz="2400" kern="1200"/>
            <a:t>Usted debe asegurarse de que sea visto en la ruta, es decir que los otros usuarios de la vía y las personas en su entorno pueda verlo </a:t>
          </a:r>
          <a:endParaRPr lang="en-US" sz="2400" kern="1200"/>
        </a:p>
      </dsp:txBody>
      <dsp:txXfrm>
        <a:off x="1418391" y="2200246"/>
        <a:ext cx="5795208" cy="1228044"/>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B46649-88E5-4240-9D31-92E749E44860}" type="datetimeFigureOut">
              <a:rPr lang="es-CO" smtClean="0"/>
              <a:t>11/04/2023</a:t>
            </a:fld>
            <a:endParaRPr lang="es-CO"/>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O"/>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4D6988-A99B-4652-9C21-41F344B6B95C}" type="slidenum">
              <a:rPr lang="es-CO" smtClean="0"/>
              <a:t>‹Nº›</a:t>
            </a:fld>
            <a:endParaRPr lang="es-CO"/>
          </a:p>
        </p:txBody>
      </p:sp>
    </p:spTree>
    <p:extLst>
      <p:ext uri="{BB962C8B-B14F-4D97-AF65-F5344CB8AC3E}">
        <p14:creationId xmlns:p14="http://schemas.microsoft.com/office/powerpoint/2010/main" val="31404433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6B4D6988-A99B-4652-9C21-41F344B6B95C}" type="slidenum">
              <a:rPr lang="es-CO" smtClean="0"/>
              <a:t>3</a:t>
            </a:fld>
            <a:endParaRPr lang="es-CO"/>
          </a:p>
        </p:txBody>
      </p:sp>
    </p:spTree>
    <p:extLst>
      <p:ext uri="{BB962C8B-B14F-4D97-AF65-F5344CB8AC3E}">
        <p14:creationId xmlns:p14="http://schemas.microsoft.com/office/powerpoint/2010/main" val="18580646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8" name="Picture 7" descr="Droplets-S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313259" y="1300786"/>
            <a:ext cx="6517482" cy="2509213"/>
          </a:xfrm>
        </p:spPr>
        <p:txBody>
          <a:bodyPr anchor="b">
            <a:normAutofit/>
          </a:bodyPr>
          <a:lstStyle>
            <a:lvl1pPr algn="ctr">
              <a:defRPr sz="48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313259" y="3886201"/>
            <a:ext cx="6517482"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FB3294CC-5420-46AE-8A35-D52EF4E7E01B}" type="datetimeFigureOut">
              <a:rPr lang="es-CO" smtClean="0"/>
              <a:t>11/04/2023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192D2F3E-C078-4217-9191-5EC07A619E4A}" type="slidenum">
              <a:rPr lang="es-CO" smtClean="0"/>
              <a:t>‹Nº›</a:t>
            </a:fld>
            <a:endParaRPr lang="es-CO"/>
          </a:p>
        </p:txBody>
      </p:sp>
    </p:spTree>
    <p:extLst>
      <p:ext uri="{BB962C8B-B14F-4D97-AF65-F5344CB8AC3E}">
        <p14:creationId xmlns:p14="http://schemas.microsoft.com/office/powerpoint/2010/main" val="3024629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2" name="Content Placeholder 2"/>
          <p:cNvSpPr>
            <a:spLocks noGrp="1"/>
          </p:cNvSpPr>
          <p:nvPr>
            <p:ph sz="quarter" idx="13"/>
          </p:nvPr>
        </p:nvSpPr>
        <p:spPr>
          <a:xfrm>
            <a:off x="685330" y="2367093"/>
            <a:ext cx="7772870" cy="342410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B3294CC-5420-46AE-8A35-D52EF4E7E01B}" type="datetimeFigureOut">
              <a:rPr lang="es-CO" smtClean="0"/>
              <a:t>11/04/2023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192D2F3E-C078-4217-9191-5EC07A619E4A}" type="slidenum">
              <a:rPr lang="es-CO" smtClean="0"/>
              <a:t>‹Nº›</a:t>
            </a:fld>
            <a:endParaRPr lang="es-CO"/>
          </a:p>
        </p:txBody>
      </p:sp>
    </p:spTree>
    <p:extLst>
      <p:ext uri="{BB962C8B-B14F-4D97-AF65-F5344CB8AC3E}">
        <p14:creationId xmlns:p14="http://schemas.microsoft.com/office/powerpoint/2010/main" val="154460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8" name="Picture 7"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828564"/>
            <a:ext cx="7763814" cy="2736819"/>
          </a:xfrm>
        </p:spPr>
        <p:txBody>
          <a:bodyPr anchor="b">
            <a:normAutofit/>
          </a:bodyPr>
          <a:lstStyle>
            <a:lvl1pPr>
              <a:defRPr sz="4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5331" y="3657458"/>
            <a:ext cx="7763814"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FB3294CC-5420-46AE-8A35-D52EF4E7E01B}" type="datetimeFigureOut">
              <a:rPr lang="es-CO" smtClean="0"/>
              <a:t>11/04/2023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192D2F3E-C078-4217-9191-5EC07A619E4A}" type="slidenum">
              <a:rPr lang="es-CO" smtClean="0"/>
              <a:t>‹Nº›</a:t>
            </a:fld>
            <a:endParaRPr lang="es-CO"/>
          </a:p>
        </p:txBody>
      </p:sp>
    </p:spTree>
    <p:extLst>
      <p:ext uri="{BB962C8B-B14F-4D97-AF65-F5344CB8AC3E}">
        <p14:creationId xmlns:p14="http://schemas.microsoft.com/office/powerpoint/2010/main" val="122281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es-ES"/>
              <a:t>Haga clic para modificar el estilo de título del patrón</a:t>
            </a:r>
            <a:endParaRPr lang="en-US" dirty="0"/>
          </a:p>
        </p:txBody>
      </p:sp>
      <p:sp>
        <p:nvSpPr>
          <p:cNvPr id="12" name="Content Placeholder 2"/>
          <p:cNvSpPr>
            <a:spLocks noGrp="1"/>
          </p:cNvSpPr>
          <p:nvPr>
            <p:ph sz="quarter" idx="13"/>
          </p:nvPr>
        </p:nvSpPr>
        <p:spPr>
          <a:xfrm>
            <a:off x="685330" y="2367093"/>
            <a:ext cx="3829520" cy="342410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3" name="Content Placeholder 3"/>
          <p:cNvSpPr>
            <a:spLocks noGrp="1"/>
          </p:cNvSpPr>
          <p:nvPr>
            <p:ph sz="quarter" idx="14"/>
          </p:nvPr>
        </p:nvSpPr>
        <p:spPr>
          <a:xfrm>
            <a:off x="4629150" y="2367093"/>
            <a:ext cx="3829050" cy="342410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FB3294CC-5420-46AE-8A35-D52EF4E7E01B}" type="datetimeFigureOut">
              <a:rPr lang="es-CO" smtClean="0"/>
              <a:t>11/04/2023</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192D2F3E-C078-4217-9191-5EC07A619E4A}" type="slidenum">
              <a:rPr lang="es-CO" smtClean="0"/>
              <a:t>‹Nº›</a:t>
            </a:fld>
            <a:endParaRPr lang="es-CO"/>
          </a:p>
        </p:txBody>
      </p:sp>
    </p:spTree>
    <p:extLst>
      <p:ext uri="{BB962C8B-B14F-4D97-AF65-F5344CB8AC3E}">
        <p14:creationId xmlns:p14="http://schemas.microsoft.com/office/powerpoint/2010/main" val="178488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1" name="Picture 10"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59746" y="2371018"/>
            <a:ext cx="3655106"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2" name="Content Placeholder 3"/>
          <p:cNvSpPr>
            <a:spLocks noGrp="1"/>
          </p:cNvSpPr>
          <p:nvPr>
            <p:ph sz="quarter" idx="13"/>
          </p:nvPr>
        </p:nvSpPr>
        <p:spPr>
          <a:xfrm>
            <a:off x="685331" y="3051013"/>
            <a:ext cx="3829520" cy="274018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797317" y="2371018"/>
            <a:ext cx="3661353"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3" name="Content Placeholder 5"/>
          <p:cNvSpPr>
            <a:spLocks noGrp="1"/>
          </p:cNvSpPr>
          <p:nvPr>
            <p:ph sz="quarter" idx="14"/>
          </p:nvPr>
        </p:nvSpPr>
        <p:spPr>
          <a:xfrm>
            <a:off x="4629150" y="3051013"/>
            <a:ext cx="3829051" cy="274018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FB3294CC-5420-46AE-8A35-D52EF4E7E01B}" type="datetimeFigureOut">
              <a:rPr lang="es-CO" smtClean="0"/>
              <a:t>11/04/2023</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192D2F3E-C078-4217-9191-5EC07A619E4A}" type="slidenum">
              <a:rPr lang="es-CO" smtClean="0"/>
              <a:t>‹Nº›</a:t>
            </a:fld>
            <a:endParaRPr lang="es-CO"/>
          </a:p>
        </p:txBody>
      </p:sp>
    </p:spTree>
    <p:extLst>
      <p:ext uri="{BB962C8B-B14F-4D97-AF65-F5344CB8AC3E}">
        <p14:creationId xmlns:p14="http://schemas.microsoft.com/office/powerpoint/2010/main" val="4956267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FB3294CC-5420-46AE-8A35-D52EF4E7E01B}" type="datetimeFigureOut">
              <a:rPr lang="es-CO" smtClean="0"/>
              <a:t>11/04/2023</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192D2F3E-C078-4217-9191-5EC07A619E4A}" type="slidenum">
              <a:rPr lang="es-CO" smtClean="0"/>
              <a:t>‹Nº›</a:t>
            </a:fld>
            <a:endParaRPr lang="es-CO"/>
          </a:p>
        </p:txBody>
      </p:sp>
    </p:spTree>
    <p:extLst>
      <p:ext uri="{BB962C8B-B14F-4D97-AF65-F5344CB8AC3E}">
        <p14:creationId xmlns:p14="http://schemas.microsoft.com/office/powerpoint/2010/main" val="805710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6" name="Picture 5"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FB3294CC-5420-46AE-8A35-D52EF4E7E01B}" type="datetimeFigureOut">
              <a:rPr lang="es-CO" smtClean="0"/>
              <a:t>11/04/2023</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192D2F3E-C078-4217-9191-5EC07A619E4A}" type="slidenum">
              <a:rPr lang="es-CO" smtClean="0"/>
              <a:t>‹Nº›</a:t>
            </a:fld>
            <a:endParaRPr lang="es-CO"/>
          </a:p>
        </p:txBody>
      </p:sp>
    </p:spTree>
    <p:extLst>
      <p:ext uri="{BB962C8B-B14F-4D97-AF65-F5344CB8AC3E}">
        <p14:creationId xmlns:p14="http://schemas.microsoft.com/office/powerpoint/2010/main" val="2685619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2951766" cy="2023252"/>
          </a:xfrm>
        </p:spPr>
        <p:txBody>
          <a:bodyPr anchor="b"/>
          <a:lstStyle>
            <a:lvl1pPr algn="ctr">
              <a:defRPr sz="3200"/>
            </a:lvl1pPr>
          </a:lstStyle>
          <a:p>
            <a:r>
              <a:rPr lang="es-ES"/>
              <a:t>Haga clic para modificar el estilo de título del patrón</a:t>
            </a:r>
            <a:endParaRPr lang="en-US" dirty="0"/>
          </a:p>
        </p:txBody>
      </p:sp>
      <p:sp>
        <p:nvSpPr>
          <p:cNvPr id="10" name="Content Placeholder 2"/>
          <p:cNvSpPr>
            <a:spLocks noGrp="1"/>
          </p:cNvSpPr>
          <p:nvPr>
            <p:ph sz="quarter" idx="13"/>
          </p:nvPr>
        </p:nvSpPr>
        <p:spPr>
          <a:xfrm>
            <a:off x="3808547" y="609601"/>
            <a:ext cx="4650122" cy="5181599"/>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85331" y="2632852"/>
            <a:ext cx="2951767"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FB3294CC-5420-46AE-8A35-D52EF4E7E01B}" type="datetimeFigureOut">
              <a:rPr lang="es-CO" smtClean="0"/>
              <a:t>11/04/2023</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192D2F3E-C078-4217-9191-5EC07A619E4A}" type="slidenum">
              <a:rPr lang="es-CO" smtClean="0"/>
              <a:t>‹Nº›</a:t>
            </a:fld>
            <a:endParaRPr lang="es-CO"/>
          </a:p>
        </p:txBody>
      </p:sp>
    </p:spTree>
    <p:extLst>
      <p:ext uri="{BB962C8B-B14F-4D97-AF65-F5344CB8AC3E}">
        <p14:creationId xmlns:p14="http://schemas.microsoft.com/office/powerpoint/2010/main" val="1921489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2" y="609600"/>
            <a:ext cx="4129618" cy="2023254"/>
          </a:xfrm>
        </p:spPr>
        <p:txBody>
          <a:bodyPr anchor="b"/>
          <a:lstStyle>
            <a:lvl1pPr algn="ct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004270" y="609601"/>
            <a:ext cx="3005851"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85346" y="2632853"/>
            <a:ext cx="4129604"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FB3294CC-5420-46AE-8A35-D52EF4E7E01B}" type="datetimeFigureOut">
              <a:rPr lang="es-CO" smtClean="0"/>
              <a:t>11/04/2023</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192D2F3E-C078-4217-9191-5EC07A619E4A}" type="slidenum">
              <a:rPr lang="es-CO" smtClean="0"/>
              <a:t>‹Nº›</a:t>
            </a:fld>
            <a:endParaRPr lang="es-CO"/>
          </a:p>
        </p:txBody>
      </p:sp>
    </p:spTree>
    <p:extLst>
      <p:ext uri="{BB962C8B-B14F-4D97-AF65-F5344CB8AC3E}">
        <p14:creationId xmlns:p14="http://schemas.microsoft.com/office/powerpoint/2010/main" val="2369291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46" y="4289374"/>
            <a:ext cx="7773324" cy="81161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888558" y="698261"/>
            <a:ext cx="7366899"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85331" y="5108728"/>
            <a:ext cx="7773339"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FB3294CC-5420-46AE-8A35-D52EF4E7E01B}" type="datetimeFigureOut">
              <a:rPr lang="es-CO" smtClean="0"/>
              <a:t>11/04/2023</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192D2F3E-C078-4217-9191-5EC07A619E4A}" type="slidenum">
              <a:rPr lang="es-CO" smtClean="0"/>
              <a:t>‹Nº›</a:t>
            </a:fld>
            <a:endParaRPr lang="es-CO"/>
          </a:p>
        </p:txBody>
      </p:sp>
    </p:spTree>
    <p:extLst>
      <p:ext uri="{BB962C8B-B14F-4D97-AF65-F5344CB8AC3E}">
        <p14:creationId xmlns:p14="http://schemas.microsoft.com/office/powerpoint/2010/main" val="2776330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7773339" cy="3427245"/>
          </a:xfrm>
        </p:spPr>
        <p:txBody>
          <a:bodyPr anchor="ctr"/>
          <a:lstStyle>
            <a:lvl1pPr algn="ct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685331" y="4204821"/>
            <a:ext cx="7773339"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FB3294CC-5420-46AE-8A35-D52EF4E7E01B}" type="datetimeFigureOut">
              <a:rPr lang="es-CO" smtClean="0"/>
              <a:t>11/04/2023</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192D2F3E-C078-4217-9191-5EC07A619E4A}" type="slidenum">
              <a:rPr lang="es-CO" smtClean="0"/>
              <a:t>‹Nº›</a:t>
            </a:fld>
            <a:endParaRPr lang="es-CO"/>
          </a:p>
        </p:txBody>
      </p:sp>
    </p:spTree>
    <p:extLst>
      <p:ext uri="{BB962C8B-B14F-4D97-AF65-F5344CB8AC3E}">
        <p14:creationId xmlns:p14="http://schemas.microsoft.com/office/powerpoint/2010/main" val="20791650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pic>
        <p:nvPicPr>
          <p:cNvPr id="13" name="Picture 12"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084659" y="872588"/>
            <a:ext cx="6977064" cy="2729915"/>
          </a:xfrm>
        </p:spPr>
        <p:txBody>
          <a:bodyPr anchor="ctr"/>
          <a:lstStyle>
            <a:lvl1pPr>
              <a:defRPr sz="3200"/>
            </a:lvl1pPr>
          </a:lstStyle>
          <a:p>
            <a:r>
              <a:rPr lang="es-ES"/>
              <a:t>Haga clic para modificar el estilo de título del patrón</a:t>
            </a:r>
            <a:endParaRPr lang="en-US" dirty="0"/>
          </a:p>
        </p:txBody>
      </p:sp>
      <p:sp>
        <p:nvSpPr>
          <p:cNvPr id="12" name="Text Placeholder 3"/>
          <p:cNvSpPr>
            <a:spLocks noGrp="1"/>
          </p:cNvSpPr>
          <p:nvPr>
            <p:ph type="body" sz="half" idx="13"/>
          </p:nvPr>
        </p:nvSpPr>
        <p:spPr>
          <a:xfrm>
            <a:off x="1290484" y="3610032"/>
            <a:ext cx="6564224"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4" name="Text Placeholder 3"/>
          <p:cNvSpPr>
            <a:spLocks noGrp="1"/>
          </p:cNvSpPr>
          <p:nvPr>
            <p:ph type="body" sz="half" idx="2"/>
          </p:nvPr>
        </p:nvSpPr>
        <p:spPr>
          <a:xfrm>
            <a:off x="685331" y="4372797"/>
            <a:ext cx="7773339"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FB3294CC-5420-46AE-8A35-D52EF4E7E01B}" type="datetimeFigureOut">
              <a:rPr lang="es-CO" smtClean="0"/>
              <a:t>11/04/2023</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192D2F3E-C078-4217-9191-5EC07A619E4A}" type="slidenum">
              <a:rPr lang="es-CO" smtClean="0"/>
              <a:t>‹Nº›</a:t>
            </a:fld>
            <a:endParaRPr lang="es-CO"/>
          </a:p>
        </p:txBody>
      </p:sp>
      <p:sp>
        <p:nvSpPr>
          <p:cNvPr id="11" name="TextBox 10"/>
          <p:cNvSpPr txBox="1"/>
          <p:nvPr/>
        </p:nvSpPr>
        <p:spPr>
          <a:xfrm>
            <a:off x="737626" y="887859"/>
            <a:ext cx="546888"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850130" y="3120015"/>
            <a:ext cx="553641"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9529633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2138722"/>
            <a:ext cx="7773339" cy="2511835"/>
          </a:xfrm>
        </p:spPr>
        <p:txBody>
          <a:bodyPr anchor="b"/>
          <a:lstStyle>
            <a:lvl1pPr algn="ct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685331" y="4662335"/>
            <a:ext cx="777333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FB3294CC-5420-46AE-8A35-D52EF4E7E01B}" type="datetimeFigureOut">
              <a:rPr lang="es-CO" smtClean="0"/>
              <a:t>11/04/2023</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192D2F3E-C078-4217-9191-5EC07A619E4A}" type="slidenum">
              <a:rPr lang="es-CO" smtClean="0"/>
              <a:t>‹Nº›</a:t>
            </a:fld>
            <a:endParaRPr lang="es-CO"/>
          </a:p>
        </p:txBody>
      </p:sp>
    </p:spTree>
    <p:extLst>
      <p:ext uri="{BB962C8B-B14F-4D97-AF65-F5344CB8AC3E}">
        <p14:creationId xmlns:p14="http://schemas.microsoft.com/office/powerpoint/2010/main" val="32366801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pic>
        <p:nvPicPr>
          <p:cNvPr id="14" name="Picture 13"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5" name="Title 1"/>
          <p:cNvSpPr>
            <a:spLocks noGrp="1"/>
          </p:cNvSpPr>
          <p:nvPr>
            <p:ph type="title"/>
          </p:nvPr>
        </p:nvSpPr>
        <p:spPr>
          <a:xfrm>
            <a:off x="685331" y="609600"/>
            <a:ext cx="7773339" cy="1605094"/>
          </a:xfrm>
        </p:spPr>
        <p:txBody>
          <a:bodyPr/>
          <a:lstStyle/>
          <a:p>
            <a:r>
              <a:rPr lang="es-ES"/>
              <a:t>Haga clic para modificar el estilo de título del patrón</a:t>
            </a:r>
            <a:endParaRPr lang="en-US" dirty="0"/>
          </a:p>
        </p:txBody>
      </p:sp>
      <p:sp>
        <p:nvSpPr>
          <p:cNvPr id="7" name="Text Placeholder 2"/>
          <p:cNvSpPr>
            <a:spLocks noGrp="1"/>
          </p:cNvSpPr>
          <p:nvPr>
            <p:ph type="body" idx="1"/>
          </p:nvPr>
        </p:nvSpPr>
        <p:spPr>
          <a:xfrm>
            <a:off x="685331" y="2367093"/>
            <a:ext cx="2474232"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8" name="Text Placeholder 3"/>
          <p:cNvSpPr>
            <a:spLocks noGrp="1"/>
          </p:cNvSpPr>
          <p:nvPr>
            <p:ph type="body" sz="half" idx="15"/>
          </p:nvPr>
        </p:nvSpPr>
        <p:spPr>
          <a:xfrm>
            <a:off x="685331" y="2943356"/>
            <a:ext cx="2474232"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9" name="Text Placeholder 4"/>
          <p:cNvSpPr>
            <a:spLocks noGrp="1"/>
          </p:cNvSpPr>
          <p:nvPr>
            <p:ph type="body" sz="quarter" idx="3"/>
          </p:nvPr>
        </p:nvSpPr>
        <p:spPr>
          <a:xfrm>
            <a:off x="3339292" y="2367093"/>
            <a:ext cx="2468641"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0" name="Text Placeholder 3"/>
          <p:cNvSpPr>
            <a:spLocks noGrp="1"/>
          </p:cNvSpPr>
          <p:nvPr>
            <p:ph type="body" sz="half" idx="16"/>
          </p:nvPr>
        </p:nvSpPr>
        <p:spPr>
          <a:xfrm>
            <a:off x="3331012" y="2943356"/>
            <a:ext cx="2477513"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1" name="Text Placeholder 4"/>
          <p:cNvSpPr>
            <a:spLocks noGrp="1"/>
          </p:cNvSpPr>
          <p:nvPr>
            <p:ph type="body" sz="quarter" idx="13"/>
          </p:nvPr>
        </p:nvSpPr>
        <p:spPr>
          <a:xfrm>
            <a:off x="5979974" y="2367093"/>
            <a:ext cx="2478696"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2" name="Text Placeholder 3"/>
          <p:cNvSpPr>
            <a:spLocks noGrp="1"/>
          </p:cNvSpPr>
          <p:nvPr>
            <p:ph type="body" sz="half" idx="17"/>
          </p:nvPr>
        </p:nvSpPr>
        <p:spPr>
          <a:xfrm>
            <a:off x="5979974" y="2943356"/>
            <a:ext cx="247869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FB3294CC-5420-46AE-8A35-D52EF4E7E01B}" type="datetimeFigureOut">
              <a:rPr lang="es-CO" smtClean="0"/>
              <a:t>11/04/2023</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192D2F3E-C078-4217-9191-5EC07A619E4A}" type="slidenum">
              <a:rPr lang="es-CO" smtClean="0"/>
              <a:t>‹Nº›</a:t>
            </a:fld>
            <a:endParaRPr lang="es-CO"/>
          </a:p>
        </p:txBody>
      </p:sp>
    </p:spTree>
    <p:extLst>
      <p:ext uri="{BB962C8B-B14F-4D97-AF65-F5344CB8AC3E}">
        <p14:creationId xmlns:p14="http://schemas.microsoft.com/office/powerpoint/2010/main" val="28583405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pic>
        <p:nvPicPr>
          <p:cNvPr id="17" name="Picture 1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0" name="Title 1"/>
          <p:cNvSpPr>
            <a:spLocks noGrp="1"/>
          </p:cNvSpPr>
          <p:nvPr>
            <p:ph type="title"/>
          </p:nvPr>
        </p:nvSpPr>
        <p:spPr>
          <a:xfrm>
            <a:off x="685331" y="610772"/>
            <a:ext cx="7773339" cy="1603922"/>
          </a:xfrm>
        </p:spPr>
        <p:txBody>
          <a:bodyPr/>
          <a:lstStyle/>
          <a:p>
            <a:r>
              <a:rPr lang="es-ES"/>
              <a:t>Haga clic para modificar el estilo de título del patrón</a:t>
            </a:r>
            <a:endParaRPr lang="en-US" dirty="0"/>
          </a:p>
        </p:txBody>
      </p:sp>
      <p:sp>
        <p:nvSpPr>
          <p:cNvPr id="19" name="Text Placeholder 2"/>
          <p:cNvSpPr>
            <a:spLocks noGrp="1"/>
          </p:cNvSpPr>
          <p:nvPr>
            <p:ph type="body" idx="1"/>
          </p:nvPr>
        </p:nvSpPr>
        <p:spPr>
          <a:xfrm>
            <a:off x="685331" y="4204820"/>
            <a:ext cx="2472307"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Picture Placeholder 2"/>
          <p:cNvSpPr>
            <a:spLocks noGrp="1" noChangeAspect="1"/>
          </p:cNvSpPr>
          <p:nvPr>
            <p:ph type="pic" idx="15"/>
          </p:nvPr>
        </p:nvSpPr>
        <p:spPr>
          <a:xfrm>
            <a:off x="685331" y="2367093"/>
            <a:ext cx="2472307"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1" name="Text Placeholder 3"/>
          <p:cNvSpPr>
            <a:spLocks noGrp="1"/>
          </p:cNvSpPr>
          <p:nvPr>
            <p:ph type="body" sz="half" idx="18"/>
          </p:nvPr>
        </p:nvSpPr>
        <p:spPr>
          <a:xfrm>
            <a:off x="685331" y="4781082"/>
            <a:ext cx="2472307"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2" name="Text Placeholder 4"/>
          <p:cNvSpPr>
            <a:spLocks noGrp="1"/>
          </p:cNvSpPr>
          <p:nvPr>
            <p:ph type="body" sz="quarter" idx="3"/>
          </p:nvPr>
        </p:nvSpPr>
        <p:spPr>
          <a:xfrm>
            <a:off x="3332069" y="4204820"/>
            <a:ext cx="247637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3" name="Picture Placeholder 2"/>
          <p:cNvSpPr>
            <a:spLocks noGrp="1" noChangeAspect="1"/>
          </p:cNvSpPr>
          <p:nvPr>
            <p:ph type="pic" idx="21"/>
          </p:nvPr>
        </p:nvSpPr>
        <p:spPr>
          <a:xfrm>
            <a:off x="3331011" y="2367093"/>
            <a:ext cx="2477514"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19"/>
          </p:nvPr>
        </p:nvSpPr>
        <p:spPr>
          <a:xfrm>
            <a:off x="3331011" y="4781081"/>
            <a:ext cx="2477514"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5" name="Text Placeholder 4"/>
          <p:cNvSpPr>
            <a:spLocks noGrp="1"/>
          </p:cNvSpPr>
          <p:nvPr>
            <p:ph type="body" sz="quarter" idx="13"/>
          </p:nvPr>
        </p:nvSpPr>
        <p:spPr>
          <a:xfrm>
            <a:off x="5979974" y="4204820"/>
            <a:ext cx="247551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6" name="Picture Placeholder 2"/>
          <p:cNvSpPr>
            <a:spLocks noGrp="1" noChangeAspect="1"/>
          </p:cNvSpPr>
          <p:nvPr>
            <p:ph type="pic" idx="22"/>
          </p:nvPr>
        </p:nvSpPr>
        <p:spPr>
          <a:xfrm>
            <a:off x="5979974" y="2367093"/>
            <a:ext cx="2478696"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7" name="Text Placeholder 3"/>
          <p:cNvSpPr>
            <a:spLocks noGrp="1"/>
          </p:cNvSpPr>
          <p:nvPr>
            <p:ph type="body" sz="half" idx="20"/>
          </p:nvPr>
        </p:nvSpPr>
        <p:spPr>
          <a:xfrm>
            <a:off x="5979880" y="4781079"/>
            <a:ext cx="2478790"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FB3294CC-5420-46AE-8A35-D52EF4E7E01B}" type="datetimeFigureOut">
              <a:rPr lang="es-CO" smtClean="0"/>
              <a:t>11/04/2023</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192D2F3E-C078-4217-9191-5EC07A619E4A}" type="slidenum">
              <a:rPr lang="es-CO" smtClean="0"/>
              <a:t>‹Nº›</a:t>
            </a:fld>
            <a:endParaRPr lang="es-CO"/>
          </a:p>
        </p:txBody>
      </p:sp>
    </p:spTree>
    <p:extLst>
      <p:ext uri="{BB962C8B-B14F-4D97-AF65-F5344CB8AC3E}">
        <p14:creationId xmlns:p14="http://schemas.microsoft.com/office/powerpoint/2010/main" val="20094315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1" name="Vertical Text Placeholder 2"/>
          <p:cNvSpPr>
            <a:spLocks noGrp="1"/>
          </p:cNvSpPr>
          <p:nvPr>
            <p:ph type="body" orient="vert" sz="quarter" idx="13"/>
          </p:nvPr>
        </p:nvSpPr>
        <p:spPr>
          <a:xfrm>
            <a:off x="685331" y="2367094"/>
            <a:ext cx="7773339" cy="3424107"/>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B3294CC-5420-46AE-8A35-D52EF4E7E01B}" type="datetimeFigureOut">
              <a:rPr lang="es-CO" smtClean="0"/>
              <a:t>11/04/2023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192D2F3E-C078-4217-9191-5EC07A619E4A}" type="slidenum">
              <a:rPr lang="es-CO" smtClean="0"/>
              <a:t>‹Nº›</a:t>
            </a:fld>
            <a:endParaRPr lang="es-CO"/>
          </a:p>
        </p:txBody>
      </p:sp>
    </p:spTree>
    <p:extLst>
      <p:ext uri="{BB962C8B-B14F-4D97-AF65-F5344CB8AC3E}">
        <p14:creationId xmlns:p14="http://schemas.microsoft.com/office/powerpoint/2010/main" val="23944301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pic>
        <p:nvPicPr>
          <p:cNvPr id="10" name="Picture 9"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6543675" y="609602"/>
            <a:ext cx="1914995" cy="5181599"/>
          </a:xfrm>
        </p:spPr>
        <p:txBody>
          <a:bodyPr vert="eaVert"/>
          <a:lstStyle>
            <a:lvl1pPr algn="l">
              <a:defRPr/>
            </a:lvl1pPr>
          </a:lstStyle>
          <a:p>
            <a:r>
              <a:rPr lang="es-ES"/>
              <a:t>Haga clic para modificar el estilo de título del patrón</a:t>
            </a:r>
            <a:endParaRPr lang="en-US" dirty="0"/>
          </a:p>
        </p:txBody>
      </p:sp>
      <p:sp>
        <p:nvSpPr>
          <p:cNvPr id="8" name="Vertical Text Placeholder 2"/>
          <p:cNvSpPr>
            <a:spLocks noGrp="1"/>
          </p:cNvSpPr>
          <p:nvPr>
            <p:ph type="body" orient="vert" sz="quarter" idx="13"/>
          </p:nvPr>
        </p:nvSpPr>
        <p:spPr>
          <a:xfrm>
            <a:off x="685331" y="609602"/>
            <a:ext cx="5744043" cy="518159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B3294CC-5420-46AE-8A35-D52EF4E7E01B}" type="datetimeFigureOut">
              <a:rPr lang="es-CO" smtClean="0"/>
              <a:t>11/04/2023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192D2F3E-C078-4217-9191-5EC07A619E4A}" type="slidenum">
              <a:rPr lang="es-CO" smtClean="0"/>
              <a:t>‹Nº›</a:t>
            </a:fld>
            <a:endParaRPr lang="es-CO"/>
          </a:p>
        </p:txBody>
      </p:sp>
    </p:spTree>
    <p:extLst>
      <p:ext uri="{BB962C8B-B14F-4D97-AF65-F5344CB8AC3E}">
        <p14:creationId xmlns:p14="http://schemas.microsoft.com/office/powerpoint/2010/main" val="7209229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B3294CC-5420-46AE-8A35-D52EF4E7E01B}" type="datetimeFigureOut">
              <a:rPr lang="es-CO" smtClean="0"/>
              <a:t>11/04/2023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192D2F3E-C078-4217-9191-5EC07A619E4A}" type="slidenum">
              <a:rPr lang="es-CO" smtClean="0"/>
              <a:t>‹Nº›</a:t>
            </a:fld>
            <a:endParaRPr lang="es-CO"/>
          </a:p>
        </p:txBody>
      </p:sp>
    </p:spTree>
    <p:extLst>
      <p:ext uri="{BB962C8B-B14F-4D97-AF65-F5344CB8AC3E}">
        <p14:creationId xmlns:p14="http://schemas.microsoft.com/office/powerpoint/2010/main" val="23005274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85332" y="618518"/>
            <a:ext cx="7773338" cy="1596177"/>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85331" y="2367094"/>
            <a:ext cx="7773339" cy="3424107"/>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759053" y="5883276"/>
            <a:ext cx="2057400" cy="365125"/>
          </a:xfrm>
          <a:prstGeom prst="rect">
            <a:avLst/>
          </a:prstGeom>
        </p:spPr>
        <p:txBody>
          <a:bodyPr vert="horz" lIns="91440" tIns="45720" rIns="91440" bIns="45720" rtlCol="0" anchor="ctr"/>
          <a:lstStyle>
            <a:lvl1pPr algn="r">
              <a:defRPr sz="1000">
                <a:solidFill>
                  <a:schemeClr val="tx1"/>
                </a:solidFill>
              </a:defRPr>
            </a:lvl1pPr>
          </a:lstStyle>
          <a:p>
            <a:fld id="{FB3294CC-5420-46AE-8A35-D52EF4E7E01B}" type="datetimeFigureOut">
              <a:rPr lang="es-CO" smtClean="0"/>
              <a:t>11/04/2023</a:t>
            </a:fld>
            <a:endParaRPr lang="es-CO"/>
          </a:p>
        </p:txBody>
      </p:sp>
      <p:sp>
        <p:nvSpPr>
          <p:cNvPr id="5" name="Footer Placeholder 4"/>
          <p:cNvSpPr>
            <a:spLocks noGrp="1"/>
          </p:cNvSpPr>
          <p:nvPr>
            <p:ph type="ftr" sz="quarter" idx="3"/>
          </p:nvPr>
        </p:nvSpPr>
        <p:spPr>
          <a:xfrm>
            <a:off x="685331" y="5883276"/>
            <a:ext cx="5004665" cy="365125"/>
          </a:xfrm>
          <a:prstGeom prst="rect">
            <a:avLst/>
          </a:prstGeom>
        </p:spPr>
        <p:txBody>
          <a:bodyPr vert="horz" lIns="91440" tIns="45720" rIns="91440" bIns="45720" rtlCol="0" anchor="ctr"/>
          <a:lstStyle>
            <a:lvl1pPr algn="l">
              <a:defRPr sz="1000">
                <a:solidFill>
                  <a:schemeClr val="tx1"/>
                </a:solidFill>
              </a:defRPr>
            </a:lvl1pPr>
          </a:lstStyle>
          <a:p>
            <a:endParaRPr lang="es-CO"/>
          </a:p>
        </p:txBody>
      </p:sp>
      <p:sp>
        <p:nvSpPr>
          <p:cNvPr id="6" name="Slide Number Placeholder 5"/>
          <p:cNvSpPr>
            <a:spLocks noGrp="1"/>
          </p:cNvSpPr>
          <p:nvPr>
            <p:ph type="sldNum" sz="quarter" idx="4"/>
          </p:nvPr>
        </p:nvSpPr>
        <p:spPr>
          <a:xfrm>
            <a:off x="7885509" y="5883276"/>
            <a:ext cx="573161" cy="365125"/>
          </a:xfrm>
          <a:prstGeom prst="rect">
            <a:avLst/>
          </a:prstGeom>
        </p:spPr>
        <p:txBody>
          <a:bodyPr vert="horz" lIns="91440" tIns="45720" rIns="91440" bIns="45720" rtlCol="0" anchor="ctr"/>
          <a:lstStyle>
            <a:lvl1pPr algn="r">
              <a:defRPr sz="1000">
                <a:solidFill>
                  <a:schemeClr val="tx1"/>
                </a:solidFill>
              </a:defRPr>
            </a:lvl1pPr>
          </a:lstStyle>
          <a:p>
            <a:fld id="{192D2F3E-C078-4217-9191-5EC07A619E4A}" type="slidenum">
              <a:rPr lang="es-CO" smtClean="0"/>
              <a:t>‹Nº›</a:t>
            </a:fld>
            <a:endParaRPr lang="es-CO"/>
          </a:p>
        </p:txBody>
      </p:sp>
    </p:spTree>
    <p:extLst>
      <p:ext uri="{BB962C8B-B14F-4D97-AF65-F5344CB8AC3E}">
        <p14:creationId xmlns:p14="http://schemas.microsoft.com/office/powerpoint/2010/main" val="398632556"/>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18.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hyperlink" Target="https://www.caracteristicas.co/innovacion/" TargetMode="External"/><Relationship Id="rId2" Type="http://schemas.openxmlformats.org/officeDocument/2006/relationships/image" Target="../media/image40.png"/><Relationship Id="rId1" Type="http://schemas.openxmlformats.org/officeDocument/2006/relationships/slideLayout" Target="../slideLayouts/slideLayout18.xml"/><Relationship Id="rId4" Type="http://schemas.openxmlformats.org/officeDocument/2006/relationships/hyperlink" Target="https://www.caracteristicas.co/conocimiento/"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054490-D37F-4C45-8547-7CDA8A1DDFCD}"/>
              </a:ext>
            </a:extLst>
          </p:cNvPr>
          <p:cNvSpPr>
            <a:spLocks noGrp="1"/>
          </p:cNvSpPr>
          <p:nvPr>
            <p:ph type="ctrTitle"/>
          </p:nvPr>
        </p:nvSpPr>
        <p:spPr>
          <a:xfrm>
            <a:off x="394554" y="4356338"/>
            <a:ext cx="8354891" cy="1529894"/>
          </a:xfrm>
        </p:spPr>
        <p:txBody>
          <a:bodyPr>
            <a:noAutofit/>
          </a:bodyPr>
          <a:lstStyle/>
          <a:p>
            <a:pPr algn="ctr"/>
            <a:r>
              <a:rPr lang="es-ES" sz="1600" b="1" dirty="0">
                <a:solidFill>
                  <a:schemeClr val="tx1"/>
                </a:solidFill>
                <a:latin typeface="Arial" panose="020B0604020202020204" pitchFamily="34" charset="0"/>
                <a:cs typeface="Arial" panose="020B0604020202020204" pitchFamily="34" charset="0"/>
              </a:rPr>
              <a:t>CEPEDA GUTIERREZ S.A.S  </a:t>
            </a:r>
            <a:br>
              <a:rPr lang="es-ES" sz="1600" b="1" dirty="0">
                <a:solidFill>
                  <a:schemeClr val="tx1"/>
                </a:solidFill>
                <a:latin typeface="Arial" panose="020B0604020202020204" pitchFamily="34" charset="0"/>
                <a:cs typeface="Arial" panose="020B0604020202020204" pitchFamily="34" charset="0"/>
              </a:rPr>
            </a:br>
            <a:r>
              <a:rPr lang="es-ES" sz="1600" b="1" dirty="0">
                <a:solidFill>
                  <a:schemeClr val="tx1"/>
                </a:solidFill>
                <a:latin typeface="Arial" panose="020B0604020202020204" pitchFamily="34" charset="0"/>
                <a:cs typeface="Arial" panose="020B0604020202020204" pitchFamily="34" charset="0"/>
              </a:rPr>
              <a:t>TRANSITO Y TRANSPORTE </a:t>
            </a:r>
            <a:br>
              <a:rPr lang="es-ES" sz="1600" b="1" dirty="0">
                <a:solidFill>
                  <a:schemeClr val="tx1"/>
                </a:solidFill>
                <a:latin typeface="Arial" panose="020B0604020202020204" pitchFamily="34" charset="0"/>
                <a:cs typeface="Arial" panose="020B0604020202020204" pitchFamily="34" charset="0"/>
              </a:rPr>
            </a:br>
            <a:r>
              <a:rPr lang="es-MX" sz="1600" b="1" dirty="0">
                <a:solidFill>
                  <a:schemeClr val="tx1"/>
                </a:solidFill>
                <a:latin typeface="Arial" panose="020B0604020202020204" pitchFamily="34" charset="0"/>
                <a:cs typeface="Arial" panose="020B0604020202020204" pitchFamily="34" charset="0"/>
              </a:rPr>
              <a:t>ASOCIACION FRENTE DE SEGURIDAD DE TRANSPORTADORES DEL HUILA </a:t>
            </a:r>
          </a:p>
          <a:p>
            <a:pPr algn="ctr"/>
            <a:r>
              <a:rPr lang="es-ES" sz="1600" b="1" dirty="0">
                <a:solidFill>
                  <a:schemeClr val="tx1"/>
                </a:solidFill>
                <a:latin typeface="Arial" panose="020B0604020202020204" pitchFamily="34" charset="0"/>
                <a:cs typeface="Arial" panose="020B0604020202020204" pitchFamily="34" charset="0"/>
              </a:rPr>
              <a:t>LIC. SST. 719-2019</a:t>
            </a:r>
          </a:p>
          <a:p>
            <a:pPr algn="ctr"/>
            <a:r>
              <a:rPr lang="es-ES" sz="1600" b="1" dirty="0">
                <a:solidFill>
                  <a:schemeClr val="tx1"/>
                </a:solidFill>
                <a:latin typeface="Arial" panose="020B0604020202020204" pitchFamily="34" charset="0"/>
                <a:cs typeface="Arial" panose="020B0604020202020204" pitchFamily="34" charset="0"/>
              </a:rPr>
              <a:t>CG.TRANSITOYTRANSPORTE@GMAIL.COM/ CG.TRANSITOYTRANSPORTE.COM </a:t>
            </a:r>
            <a:br>
              <a:rPr lang="es-ES" sz="1600" b="1" dirty="0">
                <a:solidFill>
                  <a:schemeClr val="tx1"/>
                </a:solidFill>
                <a:latin typeface="Arial" panose="020B0604020202020204" pitchFamily="34" charset="0"/>
                <a:cs typeface="Arial" panose="020B0604020202020204" pitchFamily="34" charset="0"/>
              </a:rPr>
            </a:br>
            <a:endParaRPr lang="es-CO" sz="1600" b="1" dirty="0">
              <a:solidFill>
                <a:schemeClr val="tx1"/>
              </a:solidFill>
              <a:latin typeface="Arial" panose="020B0604020202020204" pitchFamily="34" charset="0"/>
              <a:cs typeface="Arial" panose="020B0604020202020204" pitchFamily="34" charset="0"/>
            </a:endParaRPr>
          </a:p>
        </p:txBody>
      </p:sp>
      <p:pic>
        <p:nvPicPr>
          <p:cNvPr id="3" name="Imagen 2">
            <a:extLst>
              <a:ext uri="{FF2B5EF4-FFF2-40B4-BE49-F238E27FC236}">
                <a16:creationId xmlns:a16="http://schemas.microsoft.com/office/drawing/2014/main" id="{E4E7F22C-99A0-4AEA-8554-EC5E20525215}"/>
              </a:ext>
            </a:extLst>
          </p:cNvPr>
          <p:cNvPicPr>
            <a:picLocks noChangeAspect="1"/>
          </p:cNvPicPr>
          <p:nvPr/>
        </p:nvPicPr>
        <p:blipFill>
          <a:blip r:embed="rId2"/>
          <a:stretch>
            <a:fillRect/>
          </a:stretch>
        </p:blipFill>
        <p:spPr>
          <a:xfrm>
            <a:off x="2271509" y="197152"/>
            <a:ext cx="4170895" cy="2487169"/>
          </a:xfrm>
          <a:prstGeom prst="rect">
            <a:avLst/>
          </a:prstGeom>
        </p:spPr>
      </p:pic>
      <p:pic>
        <p:nvPicPr>
          <p:cNvPr id="2050" name="Imagen 3" descr="El Ministerio de Transporte se permite informar que:">
            <a:extLst>
              <a:ext uri="{FF2B5EF4-FFF2-40B4-BE49-F238E27FC236}">
                <a16:creationId xmlns:a16="http://schemas.microsoft.com/office/drawing/2014/main" id="{0CEE9CEA-14ED-3110-609E-B57F4801315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t="33812" b="27747"/>
          <a:stretch>
            <a:fillRect/>
          </a:stretch>
        </p:blipFill>
        <p:spPr bwMode="auto">
          <a:xfrm>
            <a:off x="3611987" y="2873387"/>
            <a:ext cx="2290208" cy="440425"/>
          </a:xfrm>
          <a:prstGeom prst="rect">
            <a:avLst/>
          </a:prstGeom>
          <a:noFill/>
          <a:extLst>
            <a:ext uri="{909E8E84-426E-40DD-AFC4-6F175D3DCCD1}">
              <a14:hiddenFill xmlns:a14="http://schemas.microsoft.com/office/drawing/2010/main">
                <a:solidFill>
                  <a:srgbClr val="FFFFFF"/>
                </a:solidFill>
              </a14:hiddenFill>
            </a:ext>
          </a:extLst>
        </p:spPr>
      </p:pic>
      <p:pic>
        <p:nvPicPr>
          <p:cNvPr id="2051" name="Imagen 4">
            <a:extLst>
              <a:ext uri="{FF2B5EF4-FFF2-40B4-BE49-F238E27FC236}">
                <a16:creationId xmlns:a16="http://schemas.microsoft.com/office/drawing/2014/main" id="{F3EDFD11-D8F5-327F-AAC3-B23BAAE9F9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t="23000" b="21750"/>
          <a:stretch>
            <a:fillRect/>
          </a:stretch>
        </p:blipFill>
        <p:spPr bwMode="auto">
          <a:xfrm>
            <a:off x="6171115" y="3489388"/>
            <a:ext cx="2009941" cy="578935"/>
          </a:xfrm>
          <a:prstGeom prst="rect">
            <a:avLst/>
          </a:prstGeom>
          <a:noFill/>
          <a:extLst>
            <a:ext uri="{909E8E84-426E-40DD-AFC4-6F175D3DCCD1}">
              <a14:hiddenFill xmlns:a14="http://schemas.microsoft.com/office/drawing/2010/main">
                <a:solidFill>
                  <a:srgbClr val="FFFFFF"/>
                </a:solidFill>
              </a14:hiddenFill>
            </a:ext>
          </a:extLst>
        </p:spPr>
      </p:pic>
      <p:pic>
        <p:nvPicPr>
          <p:cNvPr id="2049" name="Imagen 7">
            <a:extLst>
              <a:ext uri="{FF2B5EF4-FFF2-40B4-BE49-F238E27FC236}">
                <a16:creationId xmlns:a16="http://schemas.microsoft.com/office/drawing/2014/main" id="{305A76D9-DD14-A749-739E-9C12EB126EC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5576" y="2721383"/>
            <a:ext cx="1363408" cy="34085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382510B7-D4D2-BB16-3CF6-3090E8D8D153}"/>
              </a:ext>
            </a:extLst>
          </p:cNvPr>
          <p:cNvSpPr>
            <a:spLocks noChangeArrowheads="1"/>
          </p:cNvSpPr>
          <p:nvPr/>
        </p:nvSpPr>
        <p:spPr bwMode="auto">
          <a:xfrm>
            <a:off x="3542705" y="1869169"/>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s-CO" sz="1350"/>
          </a:p>
        </p:txBody>
      </p:sp>
      <p:pic>
        <p:nvPicPr>
          <p:cNvPr id="7" name="Imagen 6">
            <a:extLst>
              <a:ext uri="{FF2B5EF4-FFF2-40B4-BE49-F238E27FC236}">
                <a16:creationId xmlns:a16="http://schemas.microsoft.com/office/drawing/2014/main" id="{1F1F574F-0D32-5040-1C93-6AE3E368443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81520" y="3058387"/>
            <a:ext cx="803015" cy="680230"/>
          </a:xfrm>
          <a:prstGeom prst="rect">
            <a:avLst/>
          </a:prstGeom>
        </p:spPr>
      </p:pic>
    </p:spTree>
    <p:extLst>
      <p:ext uri="{BB962C8B-B14F-4D97-AF65-F5344CB8AC3E}">
        <p14:creationId xmlns:p14="http://schemas.microsoft.com/office/powerpoint/2010/main" val="30891537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168274" y="594951"/>
            <a:ext cx="3078928" cy="2249849"/>
          </a:xfrm>
        </p:spPr>
        <p:txBody>
          <a:bodyPr anchor="ctr">
            <a:normAutofit/>
          </a:bodyPr>
          <a:lstStyle/>
          <a:p>
            <a:pPr eaLnBrk="1" hangingPunct="1">
              <a:defRPr/>
            </a:pPr>
            <a:r>
              <a:rPr lang="es-ES" dirty="0">
                <a:latin typeface="Bauhaus 93" pitchFamily="82" charset="0"/>
              </a:rPr>
              <a:t>MANEJO DEFENSIVO</a:t>
            </a:r>
            <a:endParaRPr lang="es-CO" dirty="0"/>
          </a:p>
        </p:txBody>
      </p:sp>
      <p:sp>
        <p:nvSpPr>
          <p:cNvPr id="65539" name="2 Marcador de contenido"/>
          <p:cNvSpPr>
            <a:spLocks noGrp="1"/>
          </p:cNvSpPr>
          <p:nvPr>
            <p:ph idx="1"/>
          </p:nvPr>
        </p:nvSpPr>
        <p:spPr>
          <a:xfrm>
            <a:off x="3468080" y="116632"/>
            <a:ext cx="5125461" cy="4603900"/>
          </a:xfrm>
        </p:spPr>
        <p:txBody>
          <a:bodyPr anchor="ctr">
            <a:normAutofit fontScale="92500" lnSpcReduction="20000"/>
          </a:bodyPr>
          <a:lstStyle/>
          <a:p>
            <a:pPr algn="just" eaLnBrk="1" hangingPunct="1">
              <a:buFont typeface="Wingdings 2" pitchFamily="18" charset="2"/>
              <a:buNone/>
            </a:pPr>
            <a:r>
              <a:rPr lang="es-ES" altLang="es-CO" dirty="0">
                <a:latin typeface="Arial" panose="020B0604020202020204" pitchFamily="34" charset="0"/>
                <a:cs typeface="Arial" panose="020B0604020202020204" pitchFamily="34" charset="0"/>
              </a:rPr>
              <a:t>CONDUCIR </a:t>
            </a:r>
            <a:r>
              <a:rPr lang="es-ES" altLang="es-CO" dirty="0">
                <a:solidFill>
                  <a:srgbClr val="FF0000"/>
                </a:solidFill>
                <a:latin typeface="Arial" panose="020B0604020202020204" pitchFamily="34" charset="0"/>
                <a:cs typeface="Arial" panose="020B0604020202020204" pitchFamily="34" charset="0"/>
              </a:rPr>
              <a:t>EVITANDO ACCIDENTES </a:t>
            </a:r>
            <a:r>
              <a:rPr lang="es-ES" altLang="es-CO" dirty="0">
                <a:latin typeface="Arial" panose="020B0604020202020204" pitchFamily="34" charset="0"/>
                <a:cs typeface="Arial" panose="020B0604020202020204" pitchFamily="34" charset="0"/>
              </a:rPr>
              <a:t>A PESAR DE LAS </a:t>
            </a:r>
            <a:r>
              <a:rPr lang="es-ES" altLang="es-CO" dirty="0">
                <a:solidFill>
                  <a:srgbClr val="FF0000"/>
                </a:solidFill>
                <a:latin typeface="Arial" panose="020B0604020202020204" pitchFamily="34" charset="0"/>
                <a:cs typeface="Arial" panose="020B0604020202020204" pitchFamily="34" charset="0"/>
              </a:rPr>
              <a:t>ACCIONES INADECUADAS </a:t>
            </a:r>
            <a:r>
              <a:rPr lang="es-ES" altLang="es-CO" dirty="0">
                <a:latin typeface="Arial" panose="020B0604020202020204" pitchFamily="34" charset="0"/>
                <a:cs typeface="Arial" panose="020B0604020202020204" pitchFamily="34" charset="0"/>
              </a:rPr>
              <a:t>DE OTROS CONDUCTORES Y DE LAS CONDICIONES ADVERSAS A NUESTRO ALREDEDOR. </a:t>
            </a:r>
          </a:p>
          <a:p>
            <a:pPr eaLnBrk="1" hangingPunct="1">
              <a:buFont typeface="Wingdings 2" pitchFamily="18" charset="2"/>
              <a:buNone/>
            </a:pPr>
            <a:endParaRPr lang="es-ES" altLang="es-CO" dirty="0">
              <a:latin typeface="Arial" panose="020B0604020202020204" pitchFamily="34" charset="0"/>
              <a:cs typeface="Arial" panose="020B0604020202020204" pitchFamily="34" charset="0"/>
            </a:endParaRPr>
          </a:p>
          <a:p>
            <a:pPr algn="just" eaLnBrk="1" hangingPunct="1">
              <a:buFont typeface="Wingdings 2" pitchFamily="18" charset="2"/>
              <a:buNone/>
            </a:pPr>
            <a:r>
              <a:rPr lang="es-ES" altLang="es-CO" dirty="0">
                <a:latin typeface="Arial" panose="020B0604020202020204" pitchFamily="34" charset="0"/>
                <a:cs typeface="Arial" panose="020B0604020202020204" pitchFamily="34" charset="0"/>
              </a:rPr>
              <a:t>SIEMPRE TENGAMOS EN CUENTA QUE LOS </a:t>
            </a:r>
            <a:r>
              <a:rPr lang="es-ES" altLang="es-CO" dirty="0">
                <a:solidFill>
                  <a:srgbClr val="FF0000"/>
                </a:solidFill>
                <a:latin typeface="Arial" panose="020B0604020202020204" pitchFamily="34" charset="0"/>
                <a:cs typeface="Arial" panose="020B0604020202020204" pitchFamily="34" charset="0"/>
              </a:rPr>
              <a:t>ACCIDENTES DE TRANSITO </a:t>
            </a:r>
            <a:r>
              <a:rPr lang="es-ES" altLang="es-CO" dirty="0">
                <a:latin typeface="Arial" panose="020B0604020202020204" pitchFamily="34" charset="0"/>
                <a:cs typeface="Arial" panose="020B0604020202020204" pitchFamily="34" charset="0"/>
              </a:rPr>
              <a:t>CONSTITUYEN LA </a:t>
            </a:r>
            <a:r>
              <a:rPr lang="es-ES" altLang="es-CO" dirty="0">
                <a:solidFill>
                  <a:srgbClr val="FF0000"/>
                </a:solidFill>
                <a:latin typeface="Arial" panose="020B0604020202020204" pitchFamily="34" charset="0"/>
                <a:cs typeface="Arial" panose="020B0604020202020204" pitchFamily="34" charset="0"/>
              </a:rPr>
              <a:t>PRIMERA CAUSA DE MUERTE</a:t>
            </a:r>
            <a:r>
              <a:rPr lang="es-ES" altLang="es-CO" dirty="0">
                <a:latin typeface="Arial" panose="020B0604020202020204" pitchFamily="34" charset="0"/>
                <a:cs typeface="Arial" panose="020B0604020202020204" pitchFamily="34" charset="0"/>
              </a:rPr>
              <a:t> RELACIONADA CON EL TRABAJO. </a:t>
            </a:r>
          </a:p>
          <a:p>
            <a:pPr algn="just" eaLnBrk="1" hangingPunct="1">
              <a:buFont typeface="Wingdings 2" pitchFamily="18" charset="2"/>
              <a:buNone/>
            </a:pPr>
            <a:r>
              <a:rPr lang="es-ES" altLang="es-CO" dirty="0">
                <a:latin typeface="Arial" panose="020B0604020202020204" pitchFamily="34" charset="0"/>
                <a:cs typeface="Arial" panose="020B0604020202020204" pitchFamily="34" charset="0"/>
              </a:rPr>
              <a:t> </a:t>
            </a:r>
          </a:p>
          <a:p>
            <a:pPr eaLnBrk="1" hangingPunct="1"/>
            <a:endParaRPr lang="es-CO" altLang="es-CO" dirty="0"/>
          </a:p>
        </p:txBody>
      </p:sp>
      <p:pic>
        <p:nvPicPr>
          <p:cNvPr id="3" name="Imagen 2">
            <a:extLst>
              <a:ext uri="{FF2B5EF4-FFF2-40B4-BE49-F238E27FC236}">
                <a16:creationId xmlns:a16="http://schemas.microsoft.com/office/drawing/2014/main" id="{7903E00D-ACE4-4D6D-90C9-979792919900}"/>
              </a:ext>
            </a:extLst>
          </p:cNvPr>
          <p:cNvPicPr>
            <a:picLocks noChangeAspect="1"/>
          </p:cNvPicPr>
          <p:nvPr/>
        </p:nvPicPr>
        <p:blipFill rotWithShape="1">
          <a:blip r:embed="rId2"/>
          <a:srcRect t="21591" b="16057"/>
          <a:stretch/>
        </p:blipFill>
        <p:spPr>
          <a:xfrm>
            <a:off x="429605" y="3957195"/>
            <a:ext cx="6076950" cy="2844800"/>
          </a:xfrm>
          <a:prstGeom prst="rect">
            <a:avLst/>
          </a:prstGeom>
        </p:spPr>
      </p:pic>
    </p:spTree>
    <p:extLst>
      <p:ext uri="{BB962C8B-B14F-4D97-AF65-F5344CB8AC3E}">
        <p14:creationId xmlns:p14="http://schemas.microsoft.com/office/powerpoint/2010/main" val="3656762849"/>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563A6199-749E-4D3D-BAF7-32A1ADE13B8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730" r="35237" b="-1"/>
          <a:stretch/>
        </p:blipFill>
        <p:spPr bwMode="auto">
          <a:xfrm>
            <a:off x="4572000" y="-1"/>
            <a:ext cx="4572000"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a:noFill/>
          <a:extLst>
            <a:ext uri="{909E8E84-426E-40DD-AFC4-6F175D3DCCD1}">
              <a14:hiddenFill xmlns:a14="http://schemas.microsoft.com/office/drawing/2010/main">
                <a:solidFill>
                  <a:srgbClr val="FFFFFF"/>
                </a:solidFill>
              </a14:hiddenFill>
            </a:ext>
          </a:extLst>
        </p:spPr>
      </p:pic>
      <p:sp>
        <p:nvSpPr>
          <p:cNvPr id="3" name="2 Marcador de contenido"/>
          <p:cNvSpPr>
            <a:spLocks noGrp="1"/>
          </p:cNvSpPr>
          <p:nvPr>
            <p:ph idx="1"/>
          </p:nvPr>
        </p:nvSpPr>
        <p:spPr>
          <a:xfrm>
            <a:off x="490352" y="4077072"/>
            <a:ext cx="4712072" cy="3880773"/>
          </a:xfrm>
        </p:spPr>
        <p:txBody>
          <a:bodyPr>
            <a:normAutofit/>
          </a:bodyPr>
          <a:lstStyle/>
          <a:p>
            <a:pPr algn="just" eaLnBrk="1" hangingPunct="1">
              <a:lnSpc>
                <a:spcPct val="90000"/>
              </a:lnSpc>
              <a:defRPr/>
            </a:pPr>
            <a:r>
              <a:rPr lang="es-ES" sz="3600" b="1" dirty="0">
                <a:latin typeface="Arial" pitchFamily="34" charset="0"/>
                <a:cs typeface="Arial" pitchFamily="34" charset="0"/>
              </a:rPr>
              <a:t>CLASES</a:t>
            </a:r>
          </a:p>
          <a:p>
            <a:pPr lvl="1" algn="just">
              <a:lnSpc>
                <a:spcPct val="90000"/>
              </a:lnSpc>
              <a:defRPr/>
            </a:pPr>
            <a:r>
              <a:rPr lang="es-ES" sz="3200" b="1" dirty="0">
                <a:solidFill>
                  <a:srgbClr val="FF0000"/>
                </a:solidFill>
                <a:latin typeface="Arial" pitchFamily="34" charset="0"/>
                <a:cs typeface="Arial" pitchFamily="34" charset="0"/>
              </a:rPr>
              <a:t>SIMPLE </a:t>
            </a:r>
          </a:p>
          <a:p>
            <a:pPr lvl="1" algn="just">
              <a:lnSpc>
                <a:spcPct val="90000"/>
              </a:lnSpc>
              <a:defRPr/>
            </a:pPr>
            <a:r>
              <a:rPr lang="es-ES" sz="3200" b="1" dirty="0">
                <a:solidFill>
                  <a:srgbClr val="FF0000"/>
                </a:solidFill>
                <a:latin typeface="Arial" pitchFamily="34" charset="0"/>
                <a:cs typeface="Arial" pitchFamily="34" charset="0"/>
              </a:rPr>
              <a:t>GRAVE </a:t>
            </a:r>
          </a:p>
        </p:txBody>
      </p:sp>
      <p:sp>
        <p:nvSpPr>
          <p:cNvPr id="14" name="2 Marcador de contenido">
            <a:extLst>
              <a:ext uri="{FF2B5EF4-FFF2-40B4-BE49-F238E27FC236}">
                <a16:creationId xmlns:a16="http://schemas.microsoft.com/office/drawing/2014/main" id="{8F3F3932-28DC-49D1-9201-EEABD8F9B4C6}"/>
              </a:ext>
            </a:extLst>
          </p:cNvPr>
          <p:cNvSpPr txBox="1">
            <a:spLocks/>
          </p:cNvSpPr>
          <p:nvPr/>
        </p:nvSpPr>
        <p:spPr>
          <a:xfrm>
            <a:off x="179513" y="514148"/>
            <a:ext cx="4824536" cy="381000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just">
              <a:lnSpc>
                <a:spcPct val="90000"/>
              </a:lnSpc>
              <a:defRPr/>
            </a:pPr>
            <a:r>
              <a:rPr lang="es-ES" sz="3600" b="1" dirty="0">
                <a:latin typeface="Arial" pitchFamily="34" charset="0"/>
                <a:cs typeface="Arial" pitchFamily="34" charset="0"/>
              </a:rPr>
              <a:t>EL ACCIDENTE </a:t>
            </a:r>
          </a:p>
          <a:p>
            <a:pPr algn="just">
              <a:lnSpc>
                <a:spcPct val="90000"/>
              </a:lnSpc>
              <a:defRPr/>
            </a:pPr>
            <a:endParaRPr lang="es-ES" sz="2000" dirty="0">
              <a:latin typeface="Arial" pitchFamily="34" charset="0"/>
              <a:cs typeface="Arial" pitchFamily="34" charset="0"/>
            </a:endParaRPr>
          </a:p>
          <a:p>
            <a:pPr algn="just">
              <a:lnSpc>
                <a:spcPct val="90000"/>
              </a:lnSpc>
              <a:buFont typeface="Wingdings 2" pitchFamily="18" charset="2"/>
              <a:buNone/>
              <a:defRPr/>
            </a:pPr>
            <a:r>
              <a:rPr lang="es-ES" sz="2000" dirty="0">
                <a:latin typeface="Arial" pitchFamily="34" charset="0"/>
                <a:cs typeface="Arial" pitchFamily="34" charset="0"/>
              </a:rPr>
              <a:t>Un accidente de transito es un </a:t>
            </a:r>
            <a:r>
              <a:rPr lang="es-ES" sz="2000" dirty="0">
                <a:solidFill>
                  <a:srgbClr val="FF0000"/>
                </a:solidFill>
                <a:latin typeface="Arial" pitchFamily="34" charset="0"/>
                <a:cs typeface="Arial" pitchFamily="34" charset="0"/>
              </a:rPr>
              <a:t>hecho repentino inesperado</a:t>
            </a:r>
            <a:r>
              <a:rPr lang="es-ES" sz="2000" dirty="0">
                <a:latin typeface="Arial" pitchFamily="34" charset="0"/>
                <a:cs typeface="Arial" pitchFamily="34" charset="0"/>
              </a:rPr>
              <a:t>, es el resultado de un proceso en el que intervienen múltiples factores que resultan de una compleja </a:t>
            </a:r>
            <a:r>
              <a:rPr lang="es-ES" sz="2000" b="1" dirty="0">
                <a:solidFill>
                  <a:srgbClr val="0070C0"/>
                </a:solidFill>
                <a:latin typeface="Arial" pitchFamily="34" charset="0"/>
                <a:cs typeface="Arial" pitchFamily="34" charset="0"/>
              </a:rPr>
              <a:t>interacción entre el VEHICULO, la VIA y su entorno y el HOMBRE, </a:t>
            </a:r>
            <a:r>
              <a:rPr lang="es-ES" sz="2000" dirty="0">
                <a:latin typeface="Arial" pitchFamily="34" charset="0"/>
                <a:cs typeface="Arial" pitchFamily="34" charset="0"/>
              </a:rPr>
              <a:t>del cual se origina un daño a las personas o las cosas</a:t>
            </a:r>
          </a:p>
        </p:txBody>
      </p:sp>
    </p:spTree>
    <p:extLst>
      <p:ext uri="{BB962C8B-B14F-4D97-AF65-F5344CB8AC3E}">
        <p14:creationId xmlns:p14="http://schemas.microsoft.com/office/powerpoint/2010/main" val="3512817260"/>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3584E5-6DE3-7807-02D3-2F5BA2F72067}"/>
              </a:ext>
            </a:extLst>
          </p:cNvPr>
          <p:cNvSpPr>
            <a:spLocks noGrp="1"/>
          </p:cNvSpPr>
          <p:nvPr>
            <p:ph type="title"/>
          </p:nvPr>
        </p:nvSpPr>
        <p:spPr>
          <a:xfrm>
            <a:off x="64304" y="620688"/>
            <a:ext cx="8712968" cy="1320800"/>
          </a:xfrm>
        </p:spPr>
        <p:txBody>
          <a:bodyPr>
            <a:normAutofit fontScale="90000"/>
          </a:bodyPr>
          <a:lstStyle/>
          <a:p>
            <a:pPr algn="ctr"/>
            <a:r>
              <a:rPr lang="es-MX" sz="2200" b="1" dirty="0">
                <a:solidFill>
                  <a:srgbClr val="FF0000"/>
                </a:solidFill>
                <a:latin typeface="Arial" panose="020B0604020202020204" pitchFamily="34" charset="0"/>
                <a:cs typeface="Arial" panose="020B0604020202020204" pitchFamily="34" charset="0"/>
              </a:rPr>
              <a:t>Ley 2251 de 2022</a:t>
            </a:r>
            <a:br>
              <a:rPr lang="es-MX" sz="2200" b="1" dirty="0">
                <a:solidFill>
                  <a:srgbClr val="FF0000"/>
                </a:solidFill>
                <a:latin typeface="Arial" panose="020B0604020202020204" pitchFamily="34" charset="0"/>
                <a:cs typeface="Arial" panose="020B0604020202020204" pitchFamily="34" charset="0"/>
              </a:rPr>
            </a:br>
            <a:r>
              <a:rPr lang="es-MX" sz="2200" b="1" dirty="0">
                <a:latin typeface="Arial" panose="020B0604020202020204" pitchFamily="34" charset="0"/>
                <a:cs typeface="Arial" panose="020B0604020202020204" pitchFamily="34" charset="0"/>
              </a:rPr>
              <a:t>“Por la cual se dictan normas para el diseño e implementación de la política de seguridad vial con enfoque de sistema seguro y se dictan otras disposiciones - Ley Julián Esteban</a:t>
            </a:r>
            <a:r>
              <a:rPr lang="es-MX" sz="2200" dirty="0"/>
              <a:t>”</a:t>
            </a:r>
            <a:r>
              <a:rPr lang="es-CO" sz="2200" dirty="0"/>
              <a:t> </a:t>
            </a:r>
            <a:br>
              <a:rPr lang="es-CO" sz="2200" dirty="0"/>
            </a:br>
            <a:r>
              <a:rPr lang="es-CO" sz="2200" b="1" dirty="0">
                <a:solidFill>
                  <a:srgbClr val="FF0000"/>
                </a:solidFill>
              </a:rPr>
              <a:t>ACCIDENTE SIMPLE</a:t>
            </a:r>
          </a:p>
        </p:txBody>
      </p:sp>
      <p:sp>
        <p:nvSpPr>
          <p:cNvPr id="3" name="Marcador de contenido 2">
            <a:extLst>
              <a:ext uri="{FF2B5EF4-FFF2-40B4-BE49-F238E27FC236}">
                <a16:creationId xmlns:a16="http://schemas.microsoft.com/office/drawing/2014/main" id="{E36062C2-5341-51B2-C8BF-41EBB67D0EDE}"/>
              </a:ext>
            </a:extLst>
          </p:cNvPr>
          <p:cNvSpPr>
            <a:spLocks noGrp="1"/>
          </p:cNvSpPr>
          <p:nvPr>
            <p:ph idx="1"/>
          </p:nvPr>
        </p:nvSpPr>
        <p:spPr>
          <a:xfrm>
            <a:off x="208320" y="2492896"/>
            <a:ext cx="8424936" cy="3880773"/>
          </a:xfrm>
        </p:spPr>
        <p:txBody>
          <a:bodyPr>
            <a:normAutofit fontScale="85000" lnSpcReduction="10000"/>
          </a:bodyPr>
          <a:lstStyle/>
          <a:p>
            <a:pPr algn="just"/>
            <a:r>
              <a:rPr lang="es-MX" dirty="0"/>
              <a:t>" Artículo 16. El artículo 143 de la Ley 769 de 2002 quedará así: “Artículo 143. Daños materiales. </a:t>
            </a:r>
            <a:r>
              <a:rPr lang="es-MX" dirty="0">
                <a:solidFill>
                  <a:srgbClr val="FF0000"/>
                </a:solidFill>
              </a:rPr>
              <a:t>En todo accidente de tránsito donde sólo se causen daños materiales </a:t>
            </a:r>
            <a:r>
              <a:rPr lang="es-MX" dirty="0"/>
              <a:t>en los que resulten afectados vehículos asegurados o no asegurados, inmuebles, cosas o animales y no se produzcan lesiones personales, los conductores, </a:t>
            </a:r>
            <a:r>
              <a:rPr lang="es-MX" b="1" dirty="0">
                <a:solidFill>
                  <a:srgbClr val="002060"/>
                </a:solidFill>
              </a:rPr>
              <a:t>entidades aseguradoras y demás interesados en el accidente recaudarán todas las pruebas relativas a la colisión mediante la utilización de herramientas técnicas y tecnológicas</a:t>
            </a:r>
            <a:r>
              <a:rPr lang="es-MX" dirty="0"/>
              <a:t>, que permitan la atención del mismo en forma oportuna, segura y que </a:t>
            </a:r>
            <a:r>
              <a:rPr lang="es-MX" b="1" dirty="0">
                <a:solidFill>
                  <a:srgbClr val="FF0000"/>
                </a:solidFill>
              </a:rPr>
              <a:t>garantice la autenticidad, integridad, conservación y posterior consulta y uso probatorio de la información</a:t>
            </a:r>
            <a:r>
              <a:rPr lang="es-MX" dirty="0"/>
              <a:t>. Para tal efecto, el material probatorio recaudado con estas condiciones </a:t>
            </a:r>
            <a:r>
              <a:rPr lang="es-MX" b="1" dirty="0">
                <a:solidFill>
                  <a:srgbClr val="00B050"/>
                </a:solidFill>
              </a:rPr>
              <a:t>reemplazará el informe de accidente de tránsito que expide la autoridad competente.</a:t>
            </a:r>
            <a:endParaRPr lang="es-CO" b="1" dirty="0">
              <a:solidFill>
                <a:srgbClr val="00B050"/>
              </a:solidFill>
            </a:endParaRPr>
          </a:p>
        </p:txBody>
      </p:sp>
    </p:spTree>
    <p:extLst>
      <p:ext uri="{BB962C8B-B14F-4D97-AF65-F5344CB8AC3E}">
        <p14:creationId xmlns:p14="http://schemas.microsoft.com/office/powerpoint/2010/main" val="3313263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C961CCE-C24A-DD29-858E-FFE573816910}"/>
              </a:ext>
            </a:extLst>
          </p:cNvPr>
          <p:cNvSpPr>
            <a:spLocks noGrp="1"/>
          </p:cNvSpPr>
          <p:nvPr>
            <p:ph idx="1"/>
          </p:nvPr>
        </p:nvSpPr>
        <p:spPr>
          <a:xfrm>
            <a:off x="685331" y="692696"/>
            <a:ext cx="7773339" cy="5098505"/>
          </a:xfrm>
        </p:spPr>
        <p:txBody>
          <a:bodyPr>
            <a:normAutofit/>
          </a:bodyPr>
          <a:lstStyle/>
          <a:p>
            <a:pPr algn="just"/>
            <a:r>
              <a:rPr lang="es-MX" b="1" dirty="0">
                <a:solidFill>
                  <a:srgbClr val="FF0000"/>
                </a:solidFill>
              </a:rPr>
              <a:t>Independientemente de que los vehículos involucrados en un accidente de este tipo estén asegurados o no, los conductores deben retirar inmediatamente los vehículos colisionados y todo elemento que pueda interrumpir el tránsito</a:t>
            </a:r>
            <a:r>
              <a:rPr lang="es-MX" dirty="0"/>
              <a:t> y acudir a los centros de conciliación debidamente autorizados por el Ministerio de Justicia y del Derecho. Si fracasa la conciliación, cualquiera de las partes puede acudir a los demás mecanismos de acceso a la justicia. Para tal efecto, no será necesaria la expedición del informe de accidente de tránsito, ni la presencia de autoridad de tránsito en la respectiva audiencia de conciliación.”</a:t>
            </a:r>
            <a:endParaRPr lang="es-CO" dirty="0"/>
          </a:p>
        </p:txBody>
      </p:sp>
    </p:spTree>
    <p:extLst>
      <p:ext uri="{BB962C8B-B14F-4D97-AF65-F5344CB8AC3E}">
        <p14:creationId xmlns:p14="http://schemas.microsoft.com/office/powerpoint/2010/main" val="197065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90FA0E-A6A8-7390-2F59-9A1A8C21CDF3}"/>
              </a:ext>
            </a:extLst>
          </p:cNvPr>
          <p:cNvSpPr>
            <a:spLocks noGrp="1"/>
          </p:cNvSpPr>
          <p:nvPr>
            <p:ph type="title"/>
          </p:nvPr>
        </p:nvSpPr>
        <p:spPr>
          <a:xfrm>
            <a:off x="4716018" y="3284984"/>
            <a:ext cx="3816424" cy="2472340"/>
          </a:xfrm>
        </p:spPr>
        <p:txBody>
          <a:bodyPr vert="horz" lIns="91440" tIns="45720" rIns="91440" bIns="45720" rtlCol="0" anchor="b">
            <a:normAutofit fontScale="90000"/>
          </a:bodyPr>
          <a:lstStyle/>
          <a:p>
            <a:pPr algn="just"/>
            <a:r>
              <a:rPr lang="en-US" sz="2700" dirty="0" err="1"/>
              <a:t>Fotografía</a:t>
            </a:r>
            <a:r>
              <a:rPr lang="en-US" sz="2700" dirty="0"/>
              <a:t> </a:t>
            </a:r>
            <a:r>
              <a:rPr lang="en-US" sz="2700" dirty="0" err="1"/>
              <a:t>panorámica</a:t>
            </a:r>
            <a:br>
              <a:rPr lang="en-US" sz="2700" dirty="0"/>
            </a:br>
            <a:br>
              <a:rPr lang="en-US" sz="3400" dirty="0"/>
            </a:br>
            <a:r>
              <a:rPr lang="es-MX" sz="2200" dirty="0"/>
              <a:t>Son tomas a </a:t>
            </a:r>
            <a:r>
              <a:rPr lang="es-MX" sz="2200" b="1" dirty="0">
                <a:solidFill>
                  <a:srgbClr val="FF0000"/>
                </a:solidFill>
              </a:rPr>
              <a:t>larga distancia</a:t>
            </a:r>
            <a:r>
              <a:rPr lang="es-MX" sz="2200" dirty="0"/>
              <a:t>, que muestran aspectos generales del lugar de los hechos. </a:t>
            </a:r>
            <a:br>
              <a:rPr lang="es-MX" sz="2200" dirty="0"/>
            </a:br>
            <a:r>
              <a:rPr lang="es-MX" sz="2200" dirty="0"/>
              <a:t>Deben ser tomadas desde diferentes ángulos con el fin de tener una perspectiva completa del accidente, las características principales de la infraestructura vial y la señalización. </a:t>
            </a:r>
            <a:endParaRPr lang="en-US" sz="2200" dirty="0"/>
          </a:p>
        </p:txBody>
      </p:sp>
      <p:pic>
        <p:nvPicPr>
          <p:cNvPr id="1026" name="Picture 2" descr="Una carretera con montañas al fondo&#10;&#10;Descripción generada automáticamente">
            <a:extLst>
              <a:ext uri="{FF2B5EF4-FFF2-40B4-BE49-F238E27FC236}">
                <a16:creationId xmlns:a16="http://schemas.microsoft.com/office/drawing/2014/main" id="{0002F661-2592-B179-4CF7-A777ED295E8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554185" y="2066598"/>
            <a:ext cx="3873799" cy="3540960"/>
          </a:xfrm>
          <a:prstGeom prst="roundRect">
            <a:avLst>
              <a:gd name="adj" fmla="val 530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285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2BE970-338C-EF93-5A72-337501304C71}"/>
              </a:ext>
            </a:extLst>
          </p:cNvPr>
          <p:cNvSpPr>
            <a:spLocks noGrp="1"/>
          </p:cNvSpPr>
          <p:nvPr>
            <p:ph type="title"/>
          </p:nvPr>
        </p:nvSpPr>
        <p:spPr>
          <a:xfrm>
            <a:off x="685332" y="618519"/>
            <a:ext cx="6911004" cy="866266"/>
          </a:xfrm>
        </p:spPr>
        <p:txBody>
          <a:bodyPr/>
          <a:lstStyle/>
          <a:p>
            <a:r>
              <a:rPr lang="es-CO" dirty="0"/>
              <a:t>Fotografías PLANO GENERAL </a:t>
            </a:r>
          </a:p>
        </p:txBody>
      </p:sp>
      <p:sp>
        <p:nvSpPr>
          <p:cNvPr id="3" name="Marcador de contenido 2">
            <a:extLst>
              <a:ext uri="{FF2B5EF4-FFF2-40B4-BE49-F238E27FC236}">
                <a16:creationId xmlns:a16="http://schemas.microsoft.com/office/drawing/2014/main" id="{DC4F4127-C3EB-8078-CAFE-6F15F5DE40FA}"/>
              </a:ext>
            </a:extLst>
          </p:cNvPr>
          <p:cNvSpPr>
            <a:spLocks noGrp="1"/>
          </p:cNvSpPr>
          <p:nvPr>
            <p:ph idx="1"/>
          </p:nvPr>
        </p:nvSpPr>
        <p:spPr>
          <a:xfrm>
            <a:off x="539553" y="1772816"/>
            <a:ext cx="4392488" cy="3424107"/>
          </a:xfrm>
        </p:spPr>
        <p:txBody>
          <a:bodyPr>
            <a:normAutofit fontScale="92500" lnSpcReduction="10000"/>
          </a:bodyPr>
          <a:lstStyle/>
          <a:p>
            <a:pPr algn="just"/>
            <a:r>
              <a:rPr lang="es-MX" dirty="0"/>
              <a:t>Se deben realizar fotografías de plano general de cada uno de los vehículos, en las cuales </a:t>
            </a:r>
            <a:r>
              <a:rPr lang="es-MX" dirty="0">
                <a:solidFill>
                  <a:srgbClr val="FF0000"/>
                </a:solidFill>
              </a:rPr>
              <a:t>se logre establecer identificación plena del mismo,</a:t>
            </a:r>
            <a:r>
              <a:rPr lang="es-MX" dirty="0"/>
              <a:t> así como sus características específicas. Para esto se deben realizar tomas fotográficas desde los diferentes ángulos según la siguiente gráfica. </a:t>
            </a:r>
            <a:endParaRPr lang="es-CO" dirty="0"/>
          </a:p>
        </p:txBody>
      </p:sp>
      <p:pic>
        <p:nvPicPr>
          <p:cNvPr id="5" name="Imagen 4">
            <a:extLst>
              <a:ext uri="{FF2B5EF4-FFF2-40B4-BE49-F238E27FC236}">
                <a16:creationId xmlns:a16="http://schemas.microsoft.com/office/drawing/2014/main" id="{9744840C-80B0-6715-420A-4E10B6225532}"/>
              </a:ext>
            </a:extLst>
          </p:cNvPr>
          <p:cNvPicPr>
            <a:picLocks noChangeAspect="1"/>
          </p:cNvPicPr>
          <p:nvPr/>
        </p:nvPicPr>
        <p:blipFill rotWithShape="1">
          <a:blip r:embed="rId2"/>
          <a:srcRect l="33462" t="23400" r="34250" b="15628"/>
          <a:stretch/>
        </p:blipFill>
        <p:spPr>
          <a:xfrm>
            <a:off x="5198124" y="1556792"/>
            <a:ext cx="3796182" cy="4032448"/>
          </a:xfrm>
          <a:prstGeom prst="rect">
            <a:avLst/>
          </a:prstGeom>
        </p:spPr>
      </p:pic>
    </p:spTree>
    <p:extLst>
      <p:ext uri="{BB962C8B-B14F-4D97-AF65-F5344CB8AC3E}">
        <p14:creationId xmlns:p14="http://schemas.microsoft.com/office/powerpoint/2010/main" val="24371960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C98A76-692A-25A9-8D88-82AF515E9108}"/>
              </a:ext>
            </a:extLst>
          </p:cNvPr>
          <p:cNvSpPr>
            <a:spLocks noGrp="1"/>
          </p:cNvSpPr>
          <p:nvPr>
            <p:ph type="title"/>
          </p:nvPr>
        </p:nvSpPr>
        <p:spPr>
          <a:xfrm>
            <a:off x="617268" y="260649"/>
            <a:ext cx="7773338" cy="1152128"/>
          </a:xfrm>
        </p:spPr>
        <p:txBody>
          <a:bodyPr/>
          <a:lstStyle/>
          <a:p>
            <a:r>
              <a:rPr lang="es-MX" dirty="0"/>
              <a:t>Fotografías de plano medio y de detalle</a:t>
            </a:r>
            <a:endParaRPr lang="es-CO" dirty="0"/>
          </a:p>
        </p:txBody>
      </p:sp>
      <p:sp>
        <p:nvSpPr>
          <p:cNvPr id="3" name="Marcador de contenido 2">
            <a:extLst>
              <a:ext uri="{FF2B5EF4-FFF2-40B4-BE49-F238E27FC236}">
                <a16:creationId xmlns:a16="http://schemas.microsoft.com/office/drawing/2014/main" id="{F37BAD9A-1E88-6F71-6448-0366C8AF4866}"/>
              </a:ext>
            </a:extLst>
          </p:cNvPr>
          <p:cNvSpPr>
            <a:spLocks noGrp="1"/>
          </p:cNvSpPr>
          <p:nvPr>
            <p:ph idx="1"/>
          </p:nvPr>
        </p:nvSpPr>
        <p:spPr>
          <a:xfrm>
            <a:off x="5004048" y="2060848"/>
            <a:ext cx="3782393" cy="2808312"/>
          </a:xfrm>
        </p:spPr>
        <p:txBody>
          <a:bodyPr>
            <a:noAutofit/>
          </a:bodyPr>
          <a:lstStyle/>
          <a:p>
            <a:r>
              <a:rPr lang="es-MX" dirty="0"/>
              <a:t>Son</a:t>
            </a:r>
            <a:r>
              <a:rPr lang="es-MX" cap="none" dirty="0"/>
              <a:t> TOMAS QUE PERMITEN ESTABLECER </a:t>
            </a:r>
            <a:r>
              <a:rPr lang="es-MX" b="1" cap="none" dirty="0">
                <a:solidFill>
                  <a:srgbClr val="FF0000"/>
                </a:solidFill>
              </a:rPr>
              <a:t>LA UBICACIÓN Y LOS DAÑOS GENERADOS EN EL SINIESTRO</a:t>
            </a:r>
            <a:r>
              <a:rPr lang="es-MX" cap="none" dirty="0"/>
              <a:t> PARA LOS VEHÍCULOS INVOLUCRADOS</a:t>
            </a:r>
            <a:endParaRPr lang="es-CO" dirty="0"/>
          </a:p>
        </p:txBody>
      </p:sp>
      <p:pic>
        <p:nvPicPr>
          <p:cNvPr id="5" name="Imagen 4">
            <a:extLst>
              <a:ext uri="{FF2B5EF4-FFF2-40B4-BE49-F238E27FC236}">
                <a16:creationId xmlns:a16="http://schemas.microsoft.com/office/drawing/2014/main" id="{DD54816E-E66D-F053-35C7-FE7C56298A0B}"/>
              </a:ext>
            </a:extLst>
          </p:cNvPr>
          <p:cNvPicPr>
            <a:picLocks noChangeAspect="1"/>
          </p:cNvPicPr>
          <p:nvPr/>
        </p:nvPicPr>
        <p:blipFill rotWithShape="1">
          <a:blip r:embed="rId2"/>
          <a:srcRect l="35824" t="27600" r="36614" b="16400"/>
          <a:stretch/>
        </p:blipFill>
        <p:spPr>
          <a:xfrm>
            <a:off x="627428" y="1556792"/>
            <a:ext cx="4158462" cy="4752528"/>
          </a:xfrm>
          <a:prstGeom prst="rect">
            <a:avLst/>
          </a:prstGeom>
        </p:spPr>
      </p:pic>
    </p:spTree>
    <p:extLst>
      <p:ext uri="{BB962C8B-B14F-4D97-AF65-F5344CB8AC3E}">
        <p14:creationId xmlns:p14="http://schemas.microsoft.com/office/powerpoint/2010/main" val="327358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96F7B85-833B-BE6A-425F-BC21A72B3B2C}"/>
              </a:ext>
            </a:extLst>
          </p:cNvPr>
          <p:cNvSpPr>
            <a:spLocks noGrp="1"/>
          </p:cNvSpPr>
          <p:nvPr>
            <p:ph idx="1"/>
          </p:nvPr>
        </p:nvSpPr>
        <p:spPr>
          <a:xfrm>
            <a:off x="251520" y="908720"/>
            <a:ext cx="5306680" cy="3888432"/>
          </a:xfrm>
        </p:spPr>
        <p:txBody>
          <a:bodyPr/>
          <a:lstStyle/>
          <a:p>
            <a:r>
              <a:rPr lang="es-MX" cap="none" dirty="0"/>
              <a:t>Además de fotografías del accidente, deberás anexar todos los documentos de los conductores y vehículos involucrados, tales como</a:t>
            </a:r>
            <a:r>
              <a:rPr lang="es-MX" dirty="0"/>
              <a:t>: </a:t>
            </a:r>
          </a:p>
          <a:p>
            <a:r>
              <a:rPr lang="es-CO" dirty="0"/>
              <a:t>LICENCIA DE CONDUCIR </a:t>
            </a:r>
          </a:p>
          <a:p>
            <a:r>
              <a:rPr lang="es-CO" dirty="0"/>
              <a:t>LICENCIA DE TRANSITO </a:t>
            </a:r>
          </a:p>
          <a:p>
            <a:r>
              <a:rPr lang="es-CO" dirty="0"/>
              <a:t>CEDULA DE LOS CONDUCTORES </a:t>
            </a:r>
          </a:p>
          <a:p>
            <a:endParaRPr lang="es-CO" dirty="0"/>
          </a:p>
        </p:txBody>
      </p:sp>
      <p:pic>
        <p:nvPicPr>
          <p:cNvPr id="2050" name="Picture 2" descr="Derecho del tránsito - Wikipedia, la enciclopedia libre">
            <a:extLst>
              <a:ext uri="{FF2B5EF4-FFF2-40B4-BE49-F238E27FC236}">
                <a16:creationId xmlns:a16="http://schemas.microsoft.com/office/drawing/2014/main" id="{A9F84EDC-7241-79E9-CF77-79C0EAEF37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448785">
            <a:off x="447214" y="4182647"/>
            <a:ext cx="2695575" cy="169545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5EA470E-D941-D07F-5122-1F398BCA2C4A}"/>
              </a:ext>
            </a:extLst>
          </p:cNvPr>
          <p:cNvPicPr>
            <a:picLocks noChangeAspect="1"/>
          </p:cNvPicPr>
          <p:nvPr/>
        </p:nvPicPr>
        <p:blipFill>
          <a:blip r:embed="rId3"/>
          <a:stretch>
            <a:fillRect/>
          </a:stretch>
        </p:blipFill>
        <p:spPr>
          <a:xfrm rot="20210775">
            <a:off x="5981281" y="1243418"/>
            <a:ext cx="2686050" cy="1695450"/>
          </a:xfrm>
          <a:prstGeom prst="rect">
            <a:avLst/>
          </a:prstGeom>
        </p:spPr>
      </p:pic>
      <p:pic>
        <p:nvPicPr>
          <p:cNvPr id="9" name="Imagen 8">
            <a:extLst>
              <a:ext uri="{FF2B5EF4-FFF2-40B4-BE49-F238E27FC236}">
                <a16:creationId xmlns:a16="http://schemas.microsoft.com/office/drawing/2014/main" id="{A6592693-5E09-0740-BE5B-5AA4FFE9E531}"/>
              </a:ext>
            </a:extLst>
          </p:cNvPr>
          <p:cNvPicPr>
            <a:picLocks noChangeAspect="1"/>
          </p:cNvPicPr>
          <p:nvPr/>
        </p:nvPicPr>
        <p:blipFill>
          <a:blip r:embed="rId4"/>
          <a:stretch>
            <a:fillRect/>
          </a:stretch>
        </p:blipFill>
        <p:spPr>
          <a:xfrm rot="1647532">
            <a:off x="4860032" y="3944664"/>
            <a:ext cx="2676525" cy="1704975"/>
          </a:xfrm>
          <a:prstGeom prst="rect">
            <a:avLst/>
          </a:prstGeom>
        </p:spPr>
      </p:pic>
    </p:spTree>
    <p:extLst>
      <p:ext uri="{BB962C8B-B14F-4D97-AF65-F5344CB8AC3E}">
        <p14:creationId xmlns:p14="http://schemas.microsoft.com/office/powerpoint/2010/main" val="2048121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17900" y="260648"/>
            <a:ext cx="6912768" cy="1320800"/>
          </a:xfrm>
        </p:spPr>
        <p:txBody>
          <a:bodyPr anchor="t">
            <a:normAutofit/>
          </a:bodyPr>
          <a:lstStyle/>
          <a:p>
            <a:pPr eaLnBrk="1" hangingPunct="1">
              <a:defRPr/>
            </a:pPr>
            <a:r>
              <a:rPr lang="es-ES" dirty="0">
                <a:latin typeface="Bauhaus 93" pitchFamily="82" charset="0"/>
              </a:rPr>
              <a:t>¿POR QUE HAY ACCIDENTES DE TRANSITO?</a:t>
            </a:r>
            <a:endParaRPr lang="es-CO" dirty="0"/>
          </a:p>
        </p:txBody>
      </p:sp>
      <p:sp>
        <p:nvSpPr>
          <p:cNvPr id="3" name="2 Marcador de contenido"/>
          <p:cNvSpPr>
            <a:spLocks noGrp="1"/>
          </p:cNvSpPr>
          <p:nvPr>
            <p:ph idx="1"/>
          </p:nvPr>
        </p:nvSpPr>
        <p:spPr>
          <a:xfrm>
            <a:off x="323528" y="2060848"/>
            <a:ext cx="4824536" cy="3304709"/>
          </a:xfrm>
        </p:spPr>
        <p:txBody>
          <a:bodyPr>
            <a:noAutofit/>
          </a:bodyPr>
          <a:lstStyle/>
          <a:p>
            <a:pPr algn="just" eaLnBrk="1" hangingPunct="1">
              <a:defRPr/>
            </a:pPr>
            <a:r>
              <a:rPr lang="es-ES" sz="2800" dirty="0">
                <a:latin typeface="Arial" pitchFamily="34" charset="0"/>
                <a:cs typeface="Arial" pitchFamily="34" charset="0"/>
              </a:rPr>
              <a:t>Son los vehículos </a:t>
            </a:r>
            <a:r>
              <a:rPr lang="es-ES" sz="2800" u="sng" dirty="0">
                <a:latin typeface="Arial" pitchFamily="34" charset="0"/>
                <a:cs typeface="Arial" pitchFamily="34" charset="0"/>
              </a:rPr>
              <a:t>inseguros</a:t>
            </a:r>
            <a:r>
              <a:rPr lang="es-ES" sz="2800" dirty="0">
                <a:latin typeface="Arial" pitchFamily="34" charset="0"/>
                <a:cs typeface="Arial" pitchFamily="34" charset="0"/>
              </a:rPr>
              <a:t>?, la vía y el entorno son </a:t>
            </a:r>
            <a:r>
              <a:rPr lang="es-ES" sz="2800" u="sng" dirty="0">
                <a:latin typeface="Arial" pitchFamily="34" charset="0"/>
                <a:cs typeface="Arial" pitchFamily="34" charset="0"/>
              </a:rPr>
              <a:t>peligrosos</a:t>
            </a:r>
            <a:r>
              <a:rPr lang="es-ES" sz="2800" dirty="0">
                <a:latin typeface="Arial" pitchFamily="34" charset="0"/>
                <a:cs typeface="Arial" pitchFamily="34" charset="0"/>
              </a:rPr>
              <a:t>?, es equivocada la</a:t>
            </a:r>
            <a:r>
              <a:rPr lang="es-ES" sz="2800" u="sng" dirty="0">
                <a:latin typeface="Arial" pitchFamily="34" charset="0"/>
                <a:cs typeface="Arial" pitchFamily="34" charset="0"/>
              </a:rPr>
              <a:t> conducta </a:t>
            </a:r>
            <a:r>
              <a:rPr lang="es-ES" sz="2800" dirty="0">
                <a:latin typeface="Arial" pitchFamily="34" charset="0"/>
                <a:cs typeface="Arial" pitchFamily="34" charset="0"/>
              </a:rPr>
              <a:t>de los usuarios en la vía?, no hay </a:t>
            </a:r>
            <a:r>
              <a:rPr lang="es-ES" sz="2800" u="sng" dirty="0">
                <a:latin typeface="Arial" pitchFamily="34" charset="0"/>
                <a:cs typeface="Arial" pitchFamily="34" charset="0"/>
              </a:rPr>
              <a:t>políticas</a:t>
            </a:r>
            <a:r>
              <a:rPr lang="es-ES" sz="2800" dirty="0">
                <a:latin typeface="Arial" pitchFamily="34" charset="0"/>
                <a:cs typeface="Arial" pitchFamily="34" charset="0"/>
              </a:rPr>
              <a:t> de seguridad vial? </a:t>
            </a:r>
            <a:r>
              <a:rPr lang="es-ES" sz="2800" u="sng" dirty="0">
                <a:latin typeface="Arial" pitchFamily="34" charset="0"/>
                <a:cs typeface="Arial" pitchFamily="34" charset="0"/>
              </a:rPr>
              <a:t> </a:t>
            </a:r>
            <a:endParaRPr lang="es-CO" sz="2800" u="sng" dirty="0">
              <a:latin typeface="Arial" pitchFamily="34" charset="0"/>
              <a:cs typeface="Arial" pitchFamily="34" charset="0"/>
            </a:endParaRPr>
          </a:p>
        </p:txBody>
      </p:sp>
      <p:pic>
        <p:nvPicPr>
          <p:cNvPr id="2052" name="Picture 4">
            <a:extLst>
              <a:ext uri="{FF2B5EF4-FFF2-40B4-BE49-F238E27FC236}">
                <a16:creationId xmlns:a16="http://schemas.microsoft.com/office/drawing/2014/main" id="{89E86F06-ECCE-4840-8FB3-2EF21B1E173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110" r="17259" b="-2"/>
          <a:stretch/>
        </p:blipFill>
        <p:spPr bwMode="auto">
          <a:xfrm>
            <a:off x="5608741" y="2060847"/>
            <a:ext cx="3211731" cy="3304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4061021"/>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2 Marcador de contenido"/>
          <p:cNvSpPr>
            <a:spLocks noGrp="1"/>
          </p:cNvSpPr>
          <p:nvPr>
            <p:ph idx="1"/>
          </p:nvPr>
        </p:nvSpPr>
        <p:spPr>
          <a:xfrm>
            <a:off x="323528" y="322325"/>
            <a:ext cx="6615113" cy="4389437"/>
          </a:xfrm>
        </p:spPr>
        <p:txBody>
          <a:bodyPr>
            <a:normAutofit fontScale="92500" lnSpcReduction="20000"/>
          </a:bodyPr>
          <a:lstStyle/>
          <a:p>
            <a:pPr eaLnBrk="1" hangingPunct="1">
              <a:buFont typeface="Wingdings 2" pitchFamily="18" charset="2"/>
              <a:buNone/>
            </a:pPr>
            <a:r>
              <a:rPr lang="es-ES" altLang="es-CO" sz="2800" dirty="0">
                <a:solidFill>
                  <a:srgbClr val="FF0000"/>
                </a:solidFill>
                <a:latin typeface="Arial" panose="020B0604020202020204" pitchFamily="34" charset="0"/>
                <a:cs typeface="Arial" panose="020B0604020202020204" pitchFamily="34" charset="0"/>
              </a:rPr>
              <a:t>Elementos que intervienen en el transito</a:t>
            </a:r>
          </a:p>
          <a:p>
            <a:pPr eaLnBrk="1" hangingPunct="1">
              <a:buFont typeface="Wingdings 2" pitchFamily="18" charset="2"/>
              <a:buNone/>
            </a:pPr>
            <a:endParaRPr lang="es-ES" altLang="es-CO" dirty="0"/>
          </a:p>
          <a:p>
            <a:pPr eaLnBrk="1" hangingPunct="1">
              <a:buFont typeface="Wingdings 2" pitchFamily="18" charset="2"/>
              <a:buNone/>
            </a:pPr>
            <a:r>
              <a:rPr lang="es-ES" altLang="es-CO" dirty="0"/>
              <a:t>HUMANOS	   :		</a:t>
            </a:r>
          </a:p>
          <a:p>
            <a:pPr eaLnBrk="1" hangingPunct="1">
              <a:buFont typeface="Wingdings 2" pitchFamily="18" charset="2"/>
              <a:buNone/>
            </a:pPr>
            <a:r>
              <a:rPr lang="es-ES" altLang="es-CO" dirty="0"/>
              <a:t> </a:t>
            </a:r>
          </a:p>
          <a:p>
            <a:pPr eaLnBrk="1" hangingPunct="1">
              <a:buFont typeface="Wingdings 2" pitchFamily="18" charset="2"/>
              <a:buNone/>
            </a:pPr>
            <a:endParaRPr lang="es-ES" altLang="es-CO" dirty="0"/>
          </a:p>
          <a:p>
            <a:pPr eaLnBrk="1" hangingPunct="1">
              <a:buFont typeface="Wingdings 2" pitchFamily="18" charset="2"/>
              <a:buNone/>
            </a:pPr>
            <a:r>
              <a:rPr lang="es-ES" altLang="es-CO" dirty="0"/>
              <a:t>DIRECTOS	    :	</a:t>
            </a:r>
          </a:p>
          <a:p>
            <a:pPr eaLnBrk="1" hangingPunct="1">
              <a:buFont typeface="Wingdings 2" pitchFamily="18" charset="2"/>
              <a:buNone/>
            </a:pPr>
            <a:endParaRPr lang="es-ES" altLang="es-CO" dirty="0"/>
          </a:p>
          <a:p>
            <a:pPr eaLnBrk="1" hangingPunct="1">
              <a:buFont typeface="Wingdings 2" pitchFamily="18" charset="2"/>
              <a:buNone/>
            </a:pPr>
            <a:endParaRPr lang="es-ES" altLang="es-CO" dirty="0"/>
          </a:p>
          <a:p>
            <a:pPr eaLnBrk="1" hangingPunct="1">
              <a:buFont typeface="Wingdings 2" pitchFamily="18" charset="2"/>
              <a:buNone/>
            </a:pPr>
            <a:r>
              <a:rPr lang="es-ES" altLang="es-CO" dirty="0"/>
              <a:t>DINAMICOS   :   </a:t>
            </a:r>
            <a:endParaRPr lang="es-CO" altLang="es-CO" dirty="0"/>
          </a:p>
        </p:txBody>
      </p:sp>
      <p:sp>
        <p:nvSpPr>
          <p:cNvPr id="4" name="3 Abrir llave"/>
          <p:cNvSpPr/>
          <p:nvPr/>
        </p:nvSpPr>
        <p:spPr>
          <a:xfrm>
            <a:off x="2373155" y="853720"/>
            <a:ext cx="500062" cy="1143000"/>
          </a:xfrm>
          <a:prstGeom prst="leftBrace">
            <a:avLst>
              <a:gd name="adj1" fmla="val 8333"/>
              <a:gd name="adj2" fmla="val 50000"/>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CO"/>
          </a:p>
        </p:txBody>
      </p:sp>
      <p:sp>
        <p:nvSpPr>
          <p:cNvPr id="68612" name="4 CuadroTexto"/>
          <p:cNvSpPr txBox="1">
            <a:spLocks noChangeArrowheads="1"/>
          </p:cNvSpPr>
          <p:nvPr/>
        </p:nvSpPr>
        <p:spPr bwMode="auto">
          <a:xfrm>
            <a:off x="2771800" y="980720"/>
            <a:ext cx="2281691"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 typeface="Gill Sans MT" pitchFamily="34" charset="0"/>
              <a:buAutoNum type="arabicPeriod"/>
            </a:pPr>
            <a:r>
              <a:rPr lang="es-ES" altLang="es-CO" sz="2000" dirty="0">
                <a:latin typeface="Verdana" pitchFamily="34" charset="0"/>
              </a:rPr>
              <a:t>CONDUCTOR</a:t>
            </a:r>
          </a:p>
          <a:p>
            <a:pPr eaLnBrk="1" hangingPunct="1">
              <a:spcBef>
                <a:spcPct val="0"/>
              </a:spcBef>
              <a:buClrTx/>
              <a:buSzTx/>
              <a:buFont typeface="Gill Sans MT" pitchFamily="34" charset="0"/>
              <a:buAutoNum type="arabicPeriod"/>
            </a:pPr>
            <a:r>
              <a:rPr lang="es-ES" altLang="es-CO" sz="2000" dirty="0">
                <a:latin typeface="Verdana" pitchFamily="34" charset="0"/>
              </a:rPr>
              <a:t>PEATON</a:t>
            </a:r>
          </a:p>
          <a:p>
            <a:pPr eaLnBrk="1" hangingPunct="1">
              <a:spcBef>
                <a:spcPct val="0"/>
              </a:spcBef>
              <a:buClrTx/>
              <a:buSzTx/>
              <a:buFont typeface="Gill Sans MT" pitchFamily="34" charset="0"/>
              <a:buAutoNum type="arabicPeriod"/>
            </a:pPr>
            <a:r>
              <a:rPr lang="es-ES" altLang="es-CO" sz="2000" dirty="0">
                <a:latin typeface="Verdana" pitchFamily="34" charset="0"/>
              </a:rPr>
              <a:t>PASAJERO</a:t>
            </a:r>
            <a:endParaRPr lang="es-CO" altLang="es-CO" sz="2000" dirty="0">
              <a:latin typeface="Verdana" pitchFamily="34" charset="0"/>
            </a:endParaRPr>
          </a:p>
        </p:txBody>
      </p:sp>
      <p:sp>
        <p:nvSpPr>
          <p:cNvPr id="6" name="5 Abrir llave"/>
          <p:cNvSpPr/>
          <p:nvPr/>
        </p:nvSpPr>
        <p:spPr>
          <a:xfrm>
            <a:off x="2480311" y="2116221"/>
            <a:ext cx="285750" cy="1000125"/>
          </a:xfrm>
          <a:prstGeom prst="leftBrace">
            <a:avLst>
              <a:gd name="adj1" fmla="val 41666"/>
              <a:gd name="adj2" fmla="val 50000"/>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CO" dirty="0"/>
          </a:p>
        </p:txBody>
      </p:sp>
      <p:sp>
        <p:nvSpPr>
          <p:cNvPr id="68614" name="6 CuadroTexto"/>
          <p:cNvSpPr txBox="1">
            <a:spLocks noChangeArrowheads="1"/>
          </p:cNvSpPr>
          <p:nvPr/>
        </p:nvSpPr>
        <p:spPr bwMode="auto">
          <a:xfrm>
            <a:off x="2766061" y="2123721"/>
            <a:ext cx="466343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 typeface="Gill Sans MT" pitchFamily="34" charset="0"/>
              <a:buAutoNum type="arabicPeriod"/>
            </a:pPr>
            <a:r>
              <a:rPr lang="es-ES" altLang="es-CO" sz="1800" dirty="0">
                <a:latin typeface="Verdana" pitchFamily="34" charset="0"/>
              </a:rPr>
              <a:t>VEHICULO</a:t>
            </a:r>
          </a:p>
          <a:p>
            <a:pPr eaLnBrk="1" hangingPunct="1">
              <a:spcBef>
                <a:spcPct val="0"/>
              </a:spcBef>
              <a:buClrTx/>
              <a:buSzTx/>
              <a:buFont typeface="Gill Sans MT" pitchFamily="34" charset="0"/>
              <a:buAutoNum type="arabicPeriod"/>
            </a:pPr>
            <a:r>
              <a:rPr lang="es-ES" altLang="es-CO" sz="1800" dirty="0">
                <a:latin typeface="Verdana" pitchFamily="34" charset="0"/>
              </a:rPr>
              <a:t>VIA</a:t>
            </a:r>
          </a:p>
          <a:p>
            <a:pPr eaLnBrk="1" hangingPunct="1">
              <a:spcBef>
                <a:spcPct val="0"/>
              </a:spcBef>
              <a:buClrTx/>
              <a:buSzTx/>
              <a:buFont typeface="Gill Sans MT" pitchFamily="34" charset="0"/>
              <a:buAutoNum type="arabicPeriod"/>
            </a:pPr>
            <a:r>
              <a:rPr lang="es-ES" altLang="es-CO" sz="1800" dirty="0">
                <a:latin typeface="Verdana" pitchFamily="34" charset="0"/>
              </a:rPr>
              <a:t>DISPOSIT. DE CONTROL</a:t>
            </a:r>
            <a:endParaRPr lang="es-CO" altLang="es-CO" sz="1800" dirty="0">
              <a:latin typeface="Verdana" pitchFamily="34" charset="0"/>
            </a:endParaRPr>
          </a:p>
        </p:txBody>
      </p:sp>
      <p:sp>
        <p:nvSpPr>
          <p:cNvPr id="8" name="7 Abrir llave"/>
          <p:cNvSpPr/>
          <p:nvPr/>
        </p:nvSpPr>
        <p:spPr>
          <a:xfrm>
            <a:off x="2371239" y="3243347"/>
            <a:ext cx="428625" cy="1143000"/>
          </a:xfrm>
          <a:prstGeom prst="leftBrace">
            <a:avLst>
              <a:gd name="adj1" fmla="val 57222"/>
              <a:gd name="adj2" fmla="val 50000"/>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CO"/>
          </a:p>
        </p:txBody>
      </p:sp>
      <p:sp>
        <p:nvSpPr>
          <p:cNvPr id="68616" name="9 CuadroTexto"/>
          <p:cNvSpPr txBox="1">
            <a:spLocks noChangeArrowheads="1"/>
          </p:cNvSpPr>
          <p:nvPr/>
        </p:nvSpPr>
        <p:spPr bwMode="auto">
          <a:xfrm>
            <a:off x="2766062" y="3312643"/>
            <a:ext cx="430625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 typeface="Gill Sans MT" pitchFamily="34" charset="0"/>
              <a:buAutoNum type="arabicPeriod"/>
            </a:pPr>
            <a:r>
              <a:rPr lang="es-ES" altLang="es-CO" sz="1800" dirty="0">
                <a:latin typeface="Verdana" pitchFamily="34" charset="0"/>
              </a:rPr>
              <a:t>VOLUMEN</a:t>
            </a:r>
          </a:p>
          <a:p>
            <a:pPr eaLnBrk="1" hangingPunct="1">
              <a:spcBef>
                <a:spcPct val="0"/>
              </a:spcBef>
              <a:buClrTx/>
              <a:buSzTx/>
              <a:buFont typeface="Gill Sans MT" pitchFamily="34" charset="0"/>
              <a:buAutoNum type="arabicPeriod"/>
            </a:pPr>
            <a:r>
              <a:rPr lang="es-ES" altLang="es-CO" sz="1800" dirty="0">
                <a:latin typeface="Verdana" pitchFamily="34" charset="0"/>
              </a:rPr>
              <a:t>VELOCIDAD</a:t>
            </a:r>
          </a:p>
          <a:p>
            <a:pPr eaLnBrk="1" hangingPunct="1">
              <a:spcBef>
                <a:spcPct val="0"/>
              </a:spcBef>
              <a:buClrTx/>
              <a:buSzTx/>
              <a:buFont typeface="Gill Sans MT" pitchFamily="34" charset="0"/>
              <a:buAutoNum type="arabicPeriod"/>
            </a:pPr>
            <a:r>
              <a:rPr lang="es-ES" altLang="es-CO" sz="1800" dirty="0">
                <a:latin typeface="Verdana" pitchFamily="34" charset="0"/>
              </a:rPr>
              <a:t>DENSIDAD</a:t>
            </a:r>
            <a:endParaRPr lang="es-CO" altLang="es-CO" sz="1800" dirty="0">
              <a:latin typeface="Verdana" pitchFamily="34" charset="0"/>
            </a:endParaRPr>
          </a:p>
        </p:txBody>
      </p:sp>
      <p:pic>
        <p:nvPicPr>
          <p:cNvPr id="2" name="Imagen 1">
            <a:extLst>
              <a:ext uri="{FF2B5EF4-FFF2-40B4-BE49-F238E27FC236}">
                <a16:creationId xmlns:a16="http://schemas.microsoft.com/office/drawing/2014/main" id="{623B1219-3291-4B94-9CD3-E24C8376A8CB}"/>
              </a:ext>
            </a:extLst>
          </p:cNvPr>
          <p:cNvPicPr>
            <a:picLocks noChangeAspect="1"/>
          </p:cNvPicPr>
          <p:nvPr/>
        </p:nvPicPr>
        <p:blipFill>
          <a:blip r:embed="rId2"/>
          <a:stretch>
            <a:fillRect/>
          </a:stretch>
        </p:blipFill>
        <p:spPr>
          <a:xfrm>
            <a:off x="3765688" y="5240949"/>
            <a:ext cx="2664183" cy="1670449"/>
          </a:xfrm>
          <a:prstGeom prst="rect">
            <a:avLst/>
          </a:prstGeom>
        </p:spPr>
      </p:pic>
      <p:pic>
        <p:nvPicPr>
          <p:cNvPr id="12" name="Imagen 11">
            <a:extLst>
              <a:ext uri="{FF2B5EF4-FFF2-40B4-BE49-F238E27FC236}">
                <a16:creationId xmlns:a16="http://schemas.microsoft.com/office/drawing/2014/main" id="{CE706DA7-22AD-4825-83E4-8A0414EF0C93}"/>
              </a:ext>
            </a:extLst>
          </p:cNvPr>
          <p:cNvPicPr>
            <a:picLocks noChangeAspect="1"/>
          </p:cNvPicPr>
          <p:nvPr/>
        </p:nvPicPr>
        <p:blipFill>
          <a:blip r:embed="rId3"/>
          <a:stretch>
            <a:fillRect/>
          </a:stretch>
        </p:blipFill>
        <p:spPr>
          <a:xfrm>
            <a:off x="467657" y="5357687"/>
            <a:ext cx="2554623" cy="1436975"/>
          </a:xfrm>
          <a:prstGeom prst="rect">
            <a:avLst/>
          </a:prstGeom>
        </p:spPr>
      </p:pic>
    </p:spTree>
    <p:extLst>
      <p:ext uri="{BB962C8B-B14F-4D97-AF65-F5344CB8AC3E}">
        <p14:creationId xmlns:p14="http://schemas.microsoft.com/office/powerpoint/2010/main" val="4023138020"/>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4 CuadroTexto"/>
          <p:cNvSpPr txBox="1">
            <a:spLocks noChangeArrowheads="1"/>
          </p:cNvSpPr>
          <p:nvPr/>
        </p:nvSpPr>
        <p:spPr bwMode="auto">
          <a:xfrm>
            <a:off x="358934" y="1066155"/>
            <a:ext cx="5510386"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Tx/>
              <a:buNone/>
            </a:pPr>
            <a:r>
              <a:rPr lang="es-ES" altLang="es-CO" sz="1800" b="1" dirty="0">
                <a:solidFill>
                  <a:srgbClr val="0070C0"/>
                </a:solidFill>
                <a:latin typeface="Arial" panose="020B0604020202020204" pitchFamily="34" charset="0"/>
                <a:cs typeface="Arial" panose="020B0604020202020204" pitchFamily="34" charset="0"/>
              </a:rPr>
              <a:t>MANEJO Y POSICIÓN AL SENTARSE</a:t>
            </a:r>
          </a:p>
          <a:p>
            <a:pPr eaLnBrk="1" hangingPunct="1">
              <a:spcBef>
                <a:spcPct val="0"/>
              </a:spcBef>
              <a:buClrTx/>
              <a:buSzTx/>
              <a:buFontTx/>
              <a:buNone/>
            </a:pPr>
            <a:endParaRPr lang="es-ES" altLang="es-CO" sz="1800" b="1" dirty="0">
              <a:solidFill>
                <a:srgbClr val="0070C0"/>
              </a:solidFill>
              <a:latin typeface="Arial" panose="020B0604020202020204" pitchFamily="34" charset="0"/>
              <a:cs typeface="Arial" panose="020B0604020202020204" pitchFamily="34" charset="0"/>
            </a:endParaRPr>
          </a:p>
          <a:p>
            <a:pPr algn="just" eaLnBrk="1" hangingPunct="1">
              <a:spcBef>
                <a:spcPct val="0"/>
              </a:spcBef>
              <a:buClrTx/>
              <a:buSzTx/>
              <a:buFontTx/>
              <a:buNone/>
            </a:pPr>
            <a:r>
              <a:rPr lang="es-ES" altLang="es-CO" sz="1800" dirty="0">
                <a:latin typeface="Arial" panose="020B0604020202020204" pitchFamily="34" charset="0"/>
                <a:cs typeface="Arial" panose="020B0604020202020204" pitchFamily="34" charset="0"/>
              </a:rPr>
              <a:t>Al ingresar al vehículo ajuste su posición para manejar en relación con los controles, los sistemas de seguridad e instrumentos. </a:t>
            </a:r>
          </a:p>
          <a:p>
            <a:pPr algn="just" eaLnBrk="1" hangingPunct="1">
              <a:spcBef>
                <a:spcPct val="0"/>
              </a:spcBef>
              <a:buClrTx/>
              <a:buSzTx/>
              <a:buFontTx/>
              <a:buNone/>
            </a:pPr>
            <a:r>
              <a:rPr lang="es-ES" altLang="es-CO" sz="1800" dirty="0">
                <a:latin typeface="Arial" panose="020B0604020202020204" pitchFamily="34" charset="0"/>
                <a:cs typeface="Arial" panose="020B0604020202020204" pitchFamily="34" charset="0"/>
              </a:rPr>
              <a:t>Una posición correcta al sentarse al manejar es importante, ya que esta asegura que: </a:t>
            </a:r>
          </a:p>
          <a:p>
            <a:pPr algn="just" eaLnBrk="1" hangingPunct="1">
              <a:spcBef>
                <a:spcPct val="0"/>
              </a:spcBef>
              <a:buClrTx/>
              <a:buSzTx/>
              <a:buFontTx/>
              <a:buNone/>
            </a:pPr>
            <a:endParaRPr lang="es-ES" altLang="es-CO" sz="1800" dirty="0">
              <a:latin typeface="Arial" panose="020B0604020202020204" pitchFamily="34" charset="0"/>
              <a:cs typeface="Arial" panose="020B0604020202020204" pitchFamily="34" charset="0"/>
            </a:endParaRPr>
          </a:p>
          <a:p>
            <a:pPr algn="just" eaLnBrk="1" hangingPunct="1">
              <a:spcBef>
                <a:spcPct val="0"/>
              </a:spcBef>
              <a:buClrTx/>
              <a:buSzTx/>
              <a:buFont typeface="Arial" charset="0"/>
              <a:buChar char="•"/>
            </a:pPr>
            <a:r>
              <a:rPr lang="es-ES" altLang="es-CO" sz="1800" dirty="0">
                <a:latin typeface="Arial" panose="020B0604020202020204" pitchFamily="34" charset="0"/>
                <a:cs typeface="Arial" panose="020B0604020202020204" pitchFamily="34" charset="0"/>
              </a:rPr>
              <a:t>Su seguridad sea máxima al momento de un choque</a:t>
            </a:r>
          </a:p>
          <a:p>
            <a:pPr algn="just" eaLnBrk="1" hangingPunct="1">
              <a:spcBef>
                <a:spcPct val="0"/>
              </a:spcBef>
              <a:buClrTx/>
              <a:buSzTx/>
              <a:buFont typeface="Arial" charset="0"/>
              <a:buChar char="•"/>
            </a:pPr>
            <a:r>
              <a:rPr lang="es-ES" altLang="es-CO" sz="1800" dirty="0">
                <a:latin typeface="Arial" panose="020B0604020202020204" pitchFamily="34" charset="0"/>
                <a:cs typeface="Arial" panose="020B0604020202020204" pitchFamily="34" charset="0"/>
              </a:rPr>
              <a:t>Los sistemas de seguridad  puedan funcionar de manera efectiva </a:t>
            </a:r>
          </a:p>
          <a:p>
            <a:pPr algn="just" eaLnBrk="1" hangingPunct="1">
              <a:spcBef>
                <a:spcPct val="0"/>
              </a:spcBef>
              <a:buClrTx/>
              <a:buSzTx/>
              <a:buFont typeface="Arial" charset="0"/>
              <a:buChar char="•"/>
            </a:pPr>
            <a:r>
              <a:rPr lang="es-ES" altLang="es-CO" sz="1800" dirty="0">
                <a:latin typeface="Arial" panose="020B0604020202020204" pitchFamily="34" charset="0"/>
                <a:cs typeface="Arial" panose="020B0604020202020204" pitchFamily="34" charset="0"/>
              </a:rPr>
              <a:t>Usted se encuentre a la distancia correcta del volante </a:t>
            </a:r>
          </a:p>
          <a:p>
            <a:pPr algn="just" eaLnBrk="1" hangingPunct="1">
              <a:spcBef>
                <a:spcPct val="0"/>
              </a:spcBef>
              <a:buClrTx/>
              <a:buSzTx/>
              <a:buFont typeface="Arial" charset="0"/>
              <a:buChar char="•"/>
            </a:pPr>
            <a:r>
              <a:rPr lang="es-ES" altLang="es-CO" sz="1800" dirty="0">
                <a:latin typeface="Arial" panose="020B0604020202020204" pitchFamily="34" charset="0"/>
                <a:cs typeface="Arial" panose="020B0604020202020204" pitchFamily="34" charset="0"/>
              </a:rPr>
              <a:t>Su nivel de fatiga sea reducido </a:t>
            </a:r>
          </a:p>
          <a:p>
            <a:pPr algn="just" eaLnBrk="1" hangingPunct="1">
              <a:spcBef>
                <a:spcPct val="0"/>
              </a:spcBef>
              <a:buClrTx/>
              <a:buSzTx/>
              <a:buFont typeface="Arial" charset="0"/>
              <a:buChar char="•"/>
            </a:pPr>
            <a:r>
              <a:rPr lang="es-ES" altLang="es-CO" sz="1800" dirty="0">
                <a:latin typeface="Arial" panose="020B0604020202020204" pitchFamily="34" charset="0"/>
                <a:cs typeface="Arial" panose="020B0604020202020204" pitchFamily="34" charset="0"/>
              </a:rPr>
              <a:t>Usted mantenga máximo control del vehículo en todo momento.  </a:t>
            </a:r>
            <a:endParaRPr lang="es-CO" altLang="es-CO" sz="1800" dirty="0">
              <a:latin typeface="Arial" panose="020B0604020202020204" pitchFamily="34" charset="0"/>
              <a:cs typeface="Arial" panose="020B0604020202020204" pitchFamily="34" charset="0"/>
            </a:endParaRPr>
          </a:p>
        </p:txBody>
      </p:sp>
      <p:sp>
        <p:nvSpPr>
          <p:cNvPr id="69636" name="3 CuadroTexto"/>
          <p:cNvSpPr txBox="1">
            <a:spLocks noChangeArrowheads="1"/>
          </p:cNvSpPr>
          <p:nvPr/>
        </p:nvSpPr>
        <p:spPr bwMode="auto">
          <a:xfrm>
            <a:off x="827584" y="188640"/>
            <a:ext cx="72866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Tx/>
              <a:buNone/>
            </a:pPr>
            <a:r>
              <a:rPr lang="es-ES" altLang="es-CO" sz="3600" b="1" dirty="0">
                <a:solidFill>
                  <a:srgbClr val="FF0000"/>
                </a:solidFill>
                <a:latin typeface="Arial" charset="0"/>
                <a:cs typeface="Arial" charset="0"/>
              </a:rPr>
              <a:t>AL SUBIRSE AL AUTOMÓVIL</a:t>
            </a:r>
            <a:r>
              <a:rPr lang="es-ES" altLang="es-CO" sz="1800" b="1" dirty="0">
                <a:solidFill>
                  <a:srgbClr val="FF0000"/>
                </a:solidFill>
                <a:latin typeface="Arial" charset="0"/>
                <a:cs typeface="Arial" charset="0"/>
              </a:rPr>
              <a:t>.</a:t>
            </a:r>
            <a:endParaRPr lang="es-CO" altLang="es-CO" sz="1800" b="1" dirty="0">
              <a:solidFill>
                <a:srgbClr val="FF0000"/>
              </a:solidFill>
              <a:latin typeface="Arial" charset="0"/>
              <a:cs typeface="Arial" charset="0"/>
            </a:endParaRPr>
          </a:p>
        </p:txBody>
      </p:sp>
      <p:pic>
        <p:nvPicPr>
          <p:cNvPr id="2" name="Imagen 1">
            <a:extLst>
              <a:ext uri="{FF2B5EF4-FFF2-40B4-BE49-F238E27FC236}">
                <a16:creationId xmlns:a16="http://schemas.microsoft.com/office/drawing/2014/main" id="{2F64C7A7-9F0C-4BF8-8C29-38FA2A3D8D86}"/>
              </a:ext>
            </a:extLst>
          </p:cNvPr>
          <p:cNvPicPr>
            <a:picLocks noChangeAspect="1"/>
          </p:cNvPicPr>
          <p:nvPr/>
        </p:nvPicPr>
        <p:blipFill>
          <a:blip r:embed="rId2"/>
          <a:stretch>
            <a:fillRect/>
          </a:stretch>
        </p:blipFill>
        <p:spPr>
          <a:xfrm>
            <a:off x="5869320" y="1143000"/>
            <a:ext cx="3265403" cy="4667250"/>
          </a:xfrm>
          <a:prstGeom prst="rect">
            <a:avLst/>
          </a:prstGeom>
        </p:spPr>
      </p:pic>
    </p:spTree>
    <p:extLst>
      <p:ext uri="{BB962C8B-B14F-4D97-AF65-F5344CB8AC3E}">
        <p14:creationId xmlns:p14="http://schemas.microsoft.com/office/powerpoint/2010/main" val="3674744120"/>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F1D7DB04-FDCA-458A-8251-3C4E3927C9C5}"/>
              </a:ext>
            </a:extLst>
          </p:cNvPr>
          <p:cNvPicPr>
            <a:picLocks noChangeAspect="1"/>
          </p:cNvPicPr>
          <p:nvPr/>
        </p:nvPicPr>
        <p:blipFill>
          <a:blip r:embed="rId2"/>
          <a:stretch>
            <a:fillRect/>
          </a:stretch>
        </p:blipFill>
        <p:spPr>
          <a:xfrm>
            <a:off x="843196" y="2033873"/>
            <a:ext cx="3487503" cy="2798721"/>
          </a:xfrm>
          <a:prstGeom prst="rect">
            <a:avLst/>
          </a:prstGeom>
        </p:spPr>
      </p:pic>
      <p:pic>
        <p:nvPicPr>
          <p:cNvPr id="3" name="Picture 2" descr="Cómo sentarse en el coche correctamente pautas y recomendaciones Recuerdas  cuando en el colegio te d… | Manejando autos, Aprendiendo a conducir,  Aprender a manejar">
            <a:extLst>
              <a:ext uri="{FF2B5EF4-FFF2-40B4-BE49-F238E27FC236}">
                <a16:creationId xmlns:a16="http://schemas.microsoft.com/office/drawing/2014/main" id="{F970CDC9-7F7D-486C-8F22-55BC695D27F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810775" y="2548279"/>
            <a:ext cx="3487503" cy="17699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8640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5 CuadroTexto"/>
          <p:cNvSpPr txBox="1">
            <a:spLocks noChangeArrowheads="1"/>
          </p:cNvSpPr>
          <p:nvPr/>
        </p:nvSpPr>
        <p:spPr bwMode="auto">
          <a:xfrm>
            <a:off x="323528" y="206074"/>
            <a:ext cx="6768752" cy="335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Tx/>
              <a:buNone/>
            </a:pPr>
            <a:r>
              <a:rPr lang="es-ES" altLang="es-CO" sz="3600" dirty="0">
                <a:latin typeface="Arial Black" pitchFamily="34" charset="0"/>
              </a:rPr>
              <a:t>Cinturón de seguridad</a:t>
            </a:r>
          </a:p>
          <a:p>
            <a:pPr eaLnBrk="1" hangingPunct="1">
              <a:spcBef>
                <a:spcPct val="0"/>
              </a:spcBef>
              <a:buClrTx/>
              <a:buSzTx/>
              <a:buFontTx/>
              <a:buNone/>
            </a:pPr>
            <a:endParaRPr lang="es-ES" altLang="es-CO" sz="3600" dirty="0">
              <a:latin typeface="Arial Black" pitchFamily="34" charset="0"/>
            </a:endParaRPr>
          </a:p>
          <a:p>
            <a:pPr algn="just" eaLnBrk="1" hangingPunct="1">
              <a:spcBef>
                <a:spcPct val="0"/>
              </a:spcBef>
              <a:buClrTx/>
              <a:buSzTx/>
              <a:buFontTx/>
              <a:buNone/>
            </a:pPr>
            <a:r>
              <a:rPr lang="es-ES" altLang="es-CO" sz="2000" dirty="0">
                <a:latin typeface="Arial" charset="0"/>
                <a:cs typeface="Arial" charset="0"/>
              </a:rPr>
              <a:t>Hace parte de la seguridad pasiva del vehículo, es el elemento mas necesarios para garantizar la seguridad de los ocupantes del vehículo.</a:t>
            </a:r>
          </a:p>
          <a:p>
            <a:pPr algn="just" eaLnBrk="1" hangingPunct="1">
              <a:spcBef>
                <a:spcPct val="0"/>
              </a:spcBef>
              <a:buClrTx/>
              <a:buSzTx/>
              <a:buFontTx/>
              <a:buNone/>
            </a:pPr>
            <a:endParaRPr lang="es-ES" altLang="es-CO" sz="2000" dirty="0">
              <a:latin typeface="Arial" charset="0"/>
              <a:cs typeface="Arial" charset="0"/>
            </a:endParaRPr>
          </a:p>
          <a:p>
            <a:pPr algn="just" eaLnBrk="1" hangingPunct="1">
              <a:spcBef>
                <a:spcPct val="0"/>
              </a:spcBef>
              <a:buClrTx/>
              <a:buSzTx/>
              <a:buFontTx/>
              <a:buNone/>
            </a:pPr>
            <a:r>
              <a:rPr lang="es-ES" altLang="es-CO" sz="2000" dirty="0">
                <a:latin typeface="Arial" charset="0"/>
                <a:cs typeface="Arial" charset="0"/>
              </a:rPr>
              <a:t>Todos los ocupantes del vehículo deberán portar el cinturón de seguridad, no inicie la marcha si esta norma no se cumpla por parte de los ocupantes del vehículo.  </a:t>
            </a:r>
            <a:endParaRPr lang="es-CO" altLang="es-CO" sz="2000" dirty="0">
              <a:latin typeface="Arial" charset="0"/>
              <a:cs typeface="Arial" charset="0"/>
            </a:endParaRPr>
          </a:p>
        </p:txBody>
      </p:sp>
      <p:pic>
        <p:nvPicPr>
          <p:cNvPr id="2050" name="Picture 2" descr="El vídeo que te convencerá de obligar a tus pasajeros a usar el cinturón -  Diariomotor">
            <a:extLst>
              <a:ext uri="{FF2B5EF4-FFF2-40B4-BE49-F238E27FC236}">
                <a16:creationId xmlns:a16="http://schemas.microsoft.com/office/drawing/2014/main" id="{0E5F219A-234B-4993-B5B0-BC773C1117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3789040"/>
            <a:ext cx="7704856" cy="2592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1103519"/>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404664"/>
            <a:ext cx="7128792" cy="5715000"/>
          </a:xfrm>
        </p:spPr>
        <p:txBody>
          <a:bodyPr>
            <a:normAutofit fontScale="92500" lnSpcReduction="20000"/>
          </a:bodyPr>
          <a:lstStyle/>
          <a:p>
            <a:pPr eaLnBrk="1" hangingPunct="1">
              <a:defRPr/>
            </a:pPr>
            <a:r>
              <a:rPr lang="es-ES" sz="3200" dirty="0">
                <a:latin typeface="Arial Black" pitchFamily="34" charset="0"/>
              </a:rPr>
              <a:t>Técnica de Conducción</a:t>
            </a:r>
            <a:r>
              <a:rPr lang="es-ES" dirty="0">
                <a:latin typeface="Arial Black" pitchFamily="34" charset="0"/>
              </a:rPr>
              <a:t>.</a:t>
            </a:r>
          </a:p>
          <a:p>
            <a:pPr eaLnBrk="1" hangingPunct="1">
              <a:defRPr/>
            </a:pPr>
            <a:endParaRPr lang="es-ES" dirty="0">
              <a:latin typeface="Arial Black" pitchFamily="34" charset="0"/>
            </a:endParaRPr>
          </a:p>
          <a:p>
            <a:pPr algn="just" eaLnBrk="1" hangingPunct="1">
              <a:buFont typeface="Wingdings 2" pitchFamily="18" charset="2"/>
              <a:buNone/>
              <a:defRPr/>
            </a:pPr>
            <a:r>
              <a:rPr lang="es-ES" sz="2000" dirty="0">
                <a:latin typeface="Arial" pitchFamily="34" charset="0"/>
                <a:cs typeface="Arial" pitchFamily="34" charset="0"/>
              </a:rPr>
              <a:t>El conductor debe reconocer que no son sus habilidades de manejo las que previenen que no tengan un choque, sino la habilidad de reconocer una situación peligrosa y hacer los cambios necesarios para prevenir que esta situación los involucre en un choque, estas son: </a:t>
            </a:r>
          </a:p>
          <a:p>
            <a:pPr algn="just" eaLnBrk="1" hangingPunct="1">
              <a:buFont typeface="Wingdings 2" pitchFamily="18" charset="2"/>
              <a:buNone/>
              <a:defRPr/>
            </a:pPr>
            <a:endParaRPr lang="es-ES" sz="2000" dirty="0">
              <a:latin typeface="Arial" pitchFamily="34" charset="0"/>
              <a:cs typeface="Arial" pitchFamily="34" charset="0"/>
            </a:endParaRPr>
          </a:p>
          <a:p>
            <a:pPr algn="just" eaLnBrk="1" hangingPunct="1">
              <a:defRPr/>
            </a:pPr>
            <a:r>
              <a:rPr lang="es-ES" sz="2000" dirty="0">
                <a:latin typeface="Arial" pitchFamily="34" charset="0"/>
                <a:cs typeface="Arial" pitchFamily="34" charset="0"/>
              </a:rPr>
              <a:t>MIRAR HACIA EL HORIZONTE,</a:t>
            </a:r>
          </a:p>
          <a:p>
            <a:pPr algn="just" eaLnBrk="1" hangingPunct="1">
              <a:defRPr/>
            </a:pPr>
            <a:r>
              <a:rPr lang="es-ES" sz="2000" dirty="0">
                <a:latin typeface="Arial" pitchFamily="34" charset="0"/>
                <a:cs typeface="Arial" pitchFamily="34" charset="0"/>
              </a:rPr>
              <a:t>MANTENER ESPACIO Y VISIBILIDAD, </a:t>
            </a:r>
          </a:p>
          <a:p>
            <a:pPr algn="just" eaLnBrk="1" hangingPunct="1">
              <a:defRPr/>
            </a:pPr>
            <a:r>
              <a:rPr lang="es-ES" sz="2000" dirty="0">
                <a:latin typeface="Arial" pitchFamily="34" charset="0"/>
                <a:cs typeface="Arial" pitchFamily="34" charset="0"/>
              </a:rPr>
              <a:t>SIEMPRE MUEVA SUS OJOS, </a:t>
            </a:r>
          </a:p>
          <a:p>
            <a:pPr algn="just" eaLnBrk="1" hangingPunct="1">
              <a:defRPr/>
            </a:pPr>
            <a:r>
              <a:rPr lang="es-ES" sz="2000" dirty="0">
                <a:latin typeface="Arial" pitchFamily="34" charset="0"/>
                <a:cs typeface="Arial" pitchFamily="34" charset="0"/>
              </a:rPr>
              <a:t>RECONOZCA Y RESPONDA</a:t>
            </a:r>
          </a:p>
          <a:p>
            <a:pPr algn="just" eaLnBrk="1" hangingPunct="1">
              <a:defRPr/>
            </a:pPr>
            <a:r>
              <a:rPr lang="es-ES" sz="2000" dirty="0">
                <a:latin typeface="Arial" pitchFamily="34" charset="0"/>
                <a:cs typeface="Arial" pitchFamily="34" charset="0"/>
              </a:rPr>
              <a:t>TOME EL CONTROL – HAGASE VER  </a:t>
            </a:r>
            <a:r>
              <a:rPr lang="es-ES" sz="1800" dirty="0">
                <a:latin typeface="Arial" pitchFamily="34" charset="0"/>
                <a:cs typeface="Arial" pitchFamily="34" charset="0"/>
              </a:rPr>
              <a:t> </a:t>
            </a:r>
          </a:p>
          <a:p>
            <a:pPr algn="just" eaLnBrk="1" hangingPunct="1">
              <a:defRPr/>
            </a:pPr>
            <a:endParaRPr lang="es-CO" dirty="0"/>
          </a:p>
        </p:txBody>
      </p:sp>
    </p:spTree>
    <p:extLst>
      <p:ext uri="{BB962C8B-B14F-4D97-AF65-F5344CB8AC3E}">
        <p14:creationId xmlns:p14="http://schemas.microsoft.com/office/powerpoint/2010/main" val="2477050232"/>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28625" y="1000125"/>
            <a:ext cx="8358188" cy="5461000"/>
          </a:xfrm>
        </p:spPr>
        <p:txBody>
          <a:bodyPr/>
          <a:lstStyle/>
          <a:p>
            <a:pPr marL="514350" indent="-514350" eaLnBrk="1" hangingPunct="1">
              <a:buFont typeface="Wingdings 2" pitchFamily="18" charset="2"/>
              <a:buAutoNum type="arabicPeriod"/>
              <a:defRPr/>
            </a:pPr>
            <a:r>
              <a:rPr lang="es-ES" dirty="0">
                <a:solidFill>
                  <a:schemeClr val="tx1">
                    <a:lumMod val="95000"/>
                    <a:lumOff val="5000"/>
                  </a:schemeClr>
                </a:solidFill>
                <a:latin typeface="Arial Black" pitchFamily="34" charset="0"/>
              </a:rPr>
              <a:t>Mire Hacia El Horizonte </a:t>
            </a:r>
            <a:r>
              <a:rPr lang="es-ES" dirty="0"/>
              <a:t>: </a:t>
            </a:r>
          </a:p>
          <a:p>
            <a:pPr marL="514350" indent="-514350" eaLnBrk="1" hangingPunct="1">
              <a:buFont typeface="Wingdings 2" pitchFamily="18" charset="2"/>
              <a:buNone/>
              <a:defRPr/>
            </a:pPr>
            <a:r>
              <a:rPr lang="es-ES" dirty="0"/>
              <a:t>Entrene sus ojos a llevar el vehículo por la carretera, mirando tan lejos como le sea posible para observar e identificar los peligros potenciales y así tomar las acciones apropiadas.</a:t>
            </a:r>
          </a:p>
          <a:p>
            <a:pPr marL="514350" indent="-514350" eaLnBrk="1" hangingPunct="1">
              <a:buFont typeface="Wingdings 2" pitchFamily="18" charset="2"/>
              <a:buNone/>
              <a:defRPr/>
            </a:pPr>
            <a:endParaRPr lang="es-ES" dirty="0"/>
          </a:p>
          <a:p>
            <a:pPr marL="514350" indent="-514350" eaLnBrk="1" hangingPunct="1">
              <a:buFont typeface="Wingdings 2" pitchFamily="18" charset="2"/>
              <a:buNone/>
              <a:defRPr/>
            </a:pPr>
            <a:endParaRPr lang="es-ES" dirty="0"/>
          </a:p>
          <a:p>
            <a:pPr marL="514350" indent="-514350" eaLnBrk="1" hangingPunct="1">
              <a:buFont typeface="Wingdings 2" pitchFamily="18" charset="2"/>
              <a:buNone/>
              <a:defRPr/>
            </a:pPr>
            <a:endParaRPr lang="es-CO" dirty="0"/>
          </a:p>
        </p:txBody>
      </p:sp>
      <p:graphicFrame>
        <p:nvGraphicFramePr>
          <p:cNvPr id="51" name="50 Diagrama"/>
          <p:cNvGraphicFramePr/>
          <p:nvPr>
            <p:extLst>
              <p:ext uri="{D42A27DB-BD31-4B8C-83A1-F6EECF244321}">
                <p14:modId xmlns:p14="http://schemas.microsoft.com/office/powerpoint/2010/main" val="4293688699"/>
              </p:ext>
            </p:extLst>
          </p:nvPr>
        </p:nvGraphicFramePr>
        <p:xfrm>
          <a:off x="5380026" y="2204863"/>
          <a:ext cx="3478224" cy="40419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2708" name="51 CuadroTexto"/>
          <p:cNvSpPr txBox="1">
            <a:spLocks noChangeArrowheads="1"/>
          </p:cNvSpPr>
          <p:nvPr/>
        </p:nvSpPr>
        <p:spPr bwMode="auto">
          <a:xfrm>
            <a:off x="5868144" y="2458243"/>
            <a:ext cx="261599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Tx/>
              <a:buNone/>
            </a:pPr>
            <a:r>
              <a:rPr lang="es-ES" altLang="es-CO" sz="1800" dirty="0">
                <a:latin typeface="Verdana" pitchFamily="34" charset="0"/>
              </a:rPr>
              <a:t>Desde 30 segundos</a:t>
            </a:r>
            <a:endParaRPr lang="es-CO" altLang="es-CO" sz="1800" dirty="0">
              <a:latin typeface="Verdana" pitchFamily="34" charset="0"/>
            </a:endParaRPr>
          </a:p>
        </p:txBody>
      </p:sp>
      <p:sp>
        <p:nvSpPr>
          <p:cNvPr id="72709" name="52 CuadroTexto"/>
          <p:cNvSpPr txBox="1">
            <a:spLocks noChangeArrowheads="1"/>
          </p:cNvSpPr>
          <p:nvPr/>
        </p:nvSpPr>
        <p:spPr bwMode="auto">
          <a:xfrm>
            <a:off x="6392857" y="3568303"/>
            <a:ext cx="14525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algn="just" eaLnBrk="1" hangingPunct="1">
              <a:spcBef>
                <a:spcPct val="0"/>
              </a:spcBef>
              <a:buClrTx/>
              <a:buSzTx/>
              <a:buFontTx/>
              <a:buNone/>
            </a:pPr>
            <a:r>
              <a:rPr lang="es-ES" altLang="es-CO" sz="1800" dirty="0">
                <a:latin typeface="Verdana" pitchFamily="34" charset="0"/>
              </a:rPr>
              <a:t>De 5 a 30 segundos</a:t>
            </a:r>
            <a:endParaRPr lang="es-CO" altLang="es-CO" sz="1800" dirty="0">
              <a:latin typeface="Verdana" pitchFamily="34" charset="0"/>
            </a:endParaRPr>
          </a:p>
        </p:txBody>
      </p:sp>
      <p:sp>
        <p:nvSpPr>
          <p:cNvPr id="72710" name="53 CuadroTexto"/>
          <p:cNvSpPr txBox="1">
            <a:spLocks noChangeArrowheads="1"/>
          </p:cNvSpPr>
          <p:nvPr/>
        </p:nvSpPr>
        <p:spPr bwMode="auto">
          <a:xfrm>
            <a:off x="6394773" y="4383484"/>
            <a:ext cx="145064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Tx/>
              <a:buNone/>
            </a:pPr>
            <a:r>
              <a:rPr lang="es-ES" altLang="es-CO" sz="1400" dirty="0">
                <a:latin typeface="Verdana" pitchFamily="34" charset="0"/>
              </a:rPr>
              <a:t>Del frente del vehiculó a 5 segundos</a:t>
            </a:r>
            <a:endParaRPr lang="es-CO" altLang="es-CO" sz="1400" dirty="0">
              <a:latin typeface="Verdana" pitchFamily="34" charset="0"/>
            </a:endParaRPr>
          </a:p>
        </p:txBody>
      </p:sp>
      <p:sp>
        <p:nvSpPr>
          <p:cNvPr id="56" name="55 CuadroTexto"/>
          <p:cNvSpPr txBox="1"/>
          <p:nvPr/>
        </p:nvSpPr>
        <p:spPr>
          <a:xfrm>
            <a:off x="428625" y="2757126"/>
            <a:ext cx="4786312" cy="2032000"/>
          </a:xfrm>
          <a:prstGeom prst="rect">
            <a:avLst/>
          </a:prstGeom>
          <a:noFill/>
        </p:spPr>
        <p:txBody>
          <a:bodyPr>
            <a:spAutoFit/>
          </a:bodyPr>
          <a:lstStyle/>
          <a:p>
            <a:pPr>
              <a:defRPr/>
            </a:pPr>
            <a:r>
              <a:rPr lang="es-ES" dirty="0"/>
              <a:t>Para evitar peligro eminente debe tener encuentra estas tres zonas.</a:t>
            </a:r>
          </a:p>
          <a:p>
            <a:pPr>
              <a:defRPr/>
            </a:pPr>
            <a:endParaRPr lang="es-ES" dirty="0"/>
          </a:p>
          <a:p>
            <a:pPr marL="342900" indent="-342900" algn="just">
              <a:buFont typeface="+mj-lt"/>
              <a:buAutoNum type="arabicPeriod"/>
              <a:defRPr/>
            </a:pPr>
            <a:r>
              <a:rPr lang="es-ES" dirty="0"/>
              <a:t>Zona verde : es la vista del conductor después de 30 segundos al frente de su vehículo hasta la línea limite de su visión. </a:t>
            </a:r>
          </a:p>
          <a:p>
            <a:pPr>
              <a:defRPr/>
            </a:pPr>
            <a:endParaRPr lang="es-CO" dirty="0"/>
          </a:p>
        </p:txBody>
      </p:sp>
    </p:spTree>
    <p:extLst>
      <p:ext uri="{BB962C8B-B14F-4D97-AF65-F5344CB8AC3E}">
        <p14:creationId xmlns:p14="http://schemas.microsoft.com/office/powerpoint/2010/main" val="2076987283"/>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C:\Documents and Settings\USUARIO\Mis documentos\Mis imágenes\coch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1996709"/>
            <a:ext cx="3214687" cy="278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Título"/>
          <p:cNvSpPr>
            <a:spLocks noGrp="1"/>
          </p:cNvSpPr>
          <p:nvPr>
            <p:ph type="title"/>
          </p:nvPr>
        </p:nvSpPr>
        <p:spPr/>
        <p:txBody>
          <a:bodyPr/>
          <a:lstStyle/>
          <a:p>
            <a:pPr eaLnBrk="1" hangingPunct="1">
              <a:defRPr/>
            </a:pPr>
            <a:r>
              <a:rPr lang="es-ES" sz="5400" dirty="0">
                <a:latin typeface="Bauhaus 93" pitchFamily="82" charset="0"/>
              </a:rPr>
              <a:t>MANEJO DEFENSIVO</a:t>
            </a:r>
            <a:endParaRPr lang="es-CO" dirty="0"/>
          </a:p>
        </p:txBody>
      </p:sp>
      <p:sp>
        <p:nvSpPr>
          <p:cNvPr id="73732" name="2 Marcador de contenido"/>
          <p:cNvSpPr>
            <a:spLocks noGrp="1"/>
          </p:cNvSpPr>
          <p:nvPr>
            <p:ph idx="1"/>
          </p:nvPr>
        </p:nvSpPr>
        <p:spPr/>
        <p:txBody>
          <a:bodyPr/>
          <a:lstStyle/>
          <a:p>
            <a:pPr eaLnBrk="1" hangingPunct="1"/>
            <a:endParaRPr lang="es-CO" altLang="es-CO"/>
          </a:p>
          <a:p>
            <a:pPr eaLnBrk="1" hangingPunct="1"/>
            <a:endParaRPr lang="es-CO" altLang="es-CO"/>
          </a:p>
        </p:txBody>
      </p:sp>
      <p:sp>
        <p:nvSpPr>
          <p:cNvPr id="73733" name="4 CuadroTexto"/>
          <p:cNvSpPr txBox="1">
            <a:spLocks noChangeArrowheads="1"/>
          </p:cNvSpPr>
          <p:nvPr/>
        </p:nvSpPr>
        <p:spPr bwMode="auto">
          <a:xfrm>
            <a:off x="214313" y="2071688"/>
            <a:ext cx="5429250"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algn="just" eaLnBrk="1" hangingPunct="1">
              <a:spcBef>
                <a:spcPct val="0"/>
              </a:spcBef>
              <a:buClrTx/>
              <a:buSzTx/>
              <a:buFontTx/>
              <a:buAutoNum type="arabicPeriod" startAt="2"/>
            </a:pPr>
            <a:r>
              <a:rPr lang="es-ES" altLang="es-CO" sz="1800" dirty="0">
                <a:latin typeface="Verdana" pitchFamily="34" charset="0"/>
              </a:rPr>
              <a:t>Zona amarilla	: Es la zona que esta de 5 a 30 segundos enfrente de su vehículo, esta zona le permite al conductor  revisar e identificar cambios en el entorno de manejo y los impactos que ellos puedan causar , el conductor tendrá tiempo suficiente par cambiar y prevenir cualquier choque o accidente.  </a:t>
            </a:r>
          </a:p>
          <a:p>
            <a:pPr algn="just" eaLnBrk="1" hangingPunct="1">
              <a:spcBef>
                <a:spcPct val="0"/>
              </a:spcBef>
              <a:buClrTx/>
              <a:buSzTx/>
              <a:buFontTx/>
              <a:buAutoNum type="arabicPeriod" startAt="2"/>
            </a:pPr>
            <a:endParaRPr lang="es-CO" altLang="es-CO" sz="1800" dirty="0">
              <a:latin typeface="Verdana" pitchFamily="34" charset="0"/>
            </a:endParaRPr>
          </a:p>
        </p:txBody>
      </p:sp>
      <p:sp>
        <p:nvSpPr>
          <p:cNvPr id="73734" name="5 CuadroTexto"/>
          <p:cNvSpPr txBox="1">
            <a:spLocks noChangeArrowheads="1"/>
          </p:cNvSpPr>
          <p:nvPr/>
        </p:nvSpPr>
        <p:spPr bwMode="auto">
          <a:xfrm>
            <a:off x="214314" y="5012611"/>
            <a:ext cx="6742998"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algn="just" eaLnBrk="1" hangingPunct="1">
              <a:spcBef>
                <a:spcPct val="0"/>
              </a:spcBef>
              <a:buClrTx/>
              <a:buSzTx/>
              <a:buFontTx/>
              <a:buNone/>
            </a:pPr>
            <a:r>
              <a:rPr lang="es-ES" altLang="es-CO" sz="1800" dirty="0">
                <a:latin typeface="Verdana" pitchFamily="34" charset="0"/>
              </a:rPr>
              <a:t>3.   Zona roja : es la que se extiende desde el frente de su vehículo hasta 5 segundos delante del mismo. Es la zona donde usted debe tomar las acciones directas par a evitar un choque si se presenta un peligro. No olvide que se tiene un segundo de reacción ante un accidente “ no sea conductor de la zona roja”. </a:t>
            </a:r>
            <a:endParaRPr lang="es-CO" altLang="es-CO" sz="1800" dirty="0">
              <a:latin typeface="Verdana" pitchFamily="34" charset="0"/>
            </a:endParaRPr>
          </a:p>
        </p:txBody>
      </p:sp>
    </p:spTree>
    <p:extLst>
      <p:ext uri="{BB962C8B-B14F-4D97-AF65-F5344CB8AC3E}">
        <p14:creationId xmlns:p14="http://schemas.microsoft.com/office/powerpoint/2010/main" val="4032723922"/>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7504" y="188640"/>
            <a:ext cx="8784976" cy="4389438"/>
          </a:xfrm>
        </p:spPr>
        <p:txBody>
          <a:bodyPr>
            <a:normAutofit/>
          </a:bodyPr>
          <a:lstStyle/>
          <a:p>
            <a:pPr marL="514350" indent="-514350" eaLnBrk="1" hangingPunct="1">
              <a:buFont typeface="Wingdings 2" pitchFamily="18" charset="2"/>
              <a:buAutoNum type="arabicPeriod" startAt="2"/>
              <a:defRPr/>
            </a:pPr>
            <a:r>
              <a:rPr lang="es-ES" sz="2800" dirty="0">
                <a:latin typeface="Arial Black" pitchFamily="34" charset="0"/>
              </a:rPr>
              <a:t>Mantenga espacio y visibilidad</a:t>
            </a:r>
          </a:p>
          <a:p>
            <a:pPr marL="514350" indent="-514350" algn="just" eaLnBrk="1" hangingPunct="1">
              <a:buFont typeface="Wingdings 2" pitchFamily="18" charset="2"/>
              <a:buNone/>
              <a:defRPr/>
            </a:pPr>
            <a:r>
              <a:rPr lang="es-ES" sz="2000" dirty="0">
                <a:latin typeface="Arial" pitchFamily="34" charset="0"/>
                <a:cs typeface="Arial" pitchFamily="34" charset="0"/>
              </a:rPr>
              <a:t>Como conductor usted requiere adecuar el espacio y la visibilidad para percibir y actuar de acuerdo a los cambios de la vía y condiciones de trafico tenga en cuenta:</a:t>
            </a:r>
          </a:p>
          <a:p>
            <a:pPr marL="514350" indent="-514350" algn="just" eaLnBrk="1" hangingPunct="1">
              <a:defRPr/>
            </a:pPr>
            <a:r>
              <a:rPr lang="es-ES" sz="1600" dirty="0">
                <a:latin typeface="Arial" pitchFamily="34" charset="0"/>
                <a:cs typeface="Arial" pitchFamily="34" charset="0"/>
              </a:rPr>
              <a:t>Distancia de seguimiento: es la distancia mínima que debe dejar entre su vehículo y el vehículo del frente.   </a:t>
            </a:r>
          </a:p>
          <a:p>
            <a:pPr marL="514350" indent="-514350" algn="just" eaLnBrk="1" hangingPunct="1">
              <a:defRPr/>
            </a:pPr>
            <a:r>
              <a:rPr lang="es-ES" sz="1600" dirty="0">
                <a:latin typeface="Arial" pitchFamily="34" charset="0"/>
                <a:cs typeface="Arial" pitchFamily="34" charset="0"/>
              </a:rPr>
              <a:t>Intervalo de tiempo: tiempo que va de acuerdo a la clase de vehículo que tengamos al frente, entre mas longitud mayor el tiempo de intervalo.   </a:t>
            </a:r>
            <a:endParaRPr lang="es-CO" sz="1600" dirty="0">
              <a:latin typeface="Arial" panose="020B0604020202020204" pitchFamily="34" charset="0"/>
              <a:cs typeface="Arial" pitchFamily="34" charset="0"/>
            </a:endParaRPr>
          </a:p>
        </p:txBody>
      </p:sp>
      <p:pic>
        <p:nvPicPr>
          <p:cNvPr id="2" name="Imagen 1">
            <a:extLst>
              <a:ext uri="{FF2B5EF4-FFF2-40B4-BE49-F238E27FC236}">
                <a16:creationId xmlns:a16="http://schemas.microsoft.com/office/drawing/2014/main" id="{865B2D60-4BF2-4E4C-BCE4-111CFFC6C6C2}"/>
              </a:ext>
            </a:extLst>
          </p:cNvPr>
          <p:cNvPicPr>
            <a:picLocks noChangeAspect="1"/>
          </p:cNvPicPr>
          <p:nvPr/>
        </p:nvPicPr>
        <p:blipFill rotWithShape="1">
          <a:blip r:embed="rId2"/>
          <a:srcRect t="14501" b="-817"/>
          <a:stretch/>
        </p:blipFill>
        <p:spPr>
          <a:xfrm>
            <a:off x="431540" y="4440795"/>
            <a:ext cx="8388932" cy="2242702"/>
          </a:xfrm>
          <a:prstGeom prst="rect">
            <a:avLst/>
          </a:prstGeom>
        </p:spPr>
      </p:pic>
    </p:spTree>
    <p:extLst>
      <p:ext uri="{BB962C8B-B14F-4D97-AF65-F5344CB8AC3E}">
        <p14:creationId xmlns:p14="http://schemas.microsoft.com/office/powerpoint/2010/main" val="278135899"/>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12 Marcador de contenido"/>
          <p:cNvSpPr>
            <a:spLocks noGrp="1"/>
          </p:cNvSpPr>
          <p:nvPr>
            <p:ph idx="1"/>
          </p:nvPr>
        </p:nvSpPr>
        <p:spPr>
          <a:xfrm>
            <a:off x="251520" y="404665"/>
            <a:ext cx="5256584" cy="5636698"/>
          </a:xfrm>
        </p:spPr>
        <p:txBody>
          <a:bodyPr>
            <a:normAutofit lnSpcReduction="10000"/>
          </a:bodyPr>
          <a:lstStyle/>
          <a:p>
            <a:pPr algn="just" eaLnBrk="1" hangingPunct="1">
              <a:lnSpc>
                <a:spcPct val="90000"/>
              </a:lnSpc>
            </a:pPr>
            <a:endParaRPr lang="es-ES" altLang="es-CO" sz="1500" dirty="0">
              <a:latin typeface="Arial" panose="020B0604020202020204" pitchFamily="34" charset="0"/>
              <a:cs typeface="Arial" panose="020B0604020202020204" pitchFamily="34" charset="0"/>
            </a:endParaRPr>
          </a:p>
          <a:p>
            <a:pPr algn="just" eaLnBrk="1" hangingPunct="1">
              <a:lnSpc>
                <a:spcPct val="90000"/>
              </a:lnSpc>
            </a:pPr>
            <a:endParaRPr lang="es-ES" altLang="es-CO" sz="1500" dirty="0">
              <a:latin typeface="Arial" panose="020B0604020202020204" pitchFamily="34" charset="0"/>
              <a:cs typeface="Arial" panose="020B0604020202020204" pitchFamily="34" charset="0"/>
            </a:endParaRPr>
          </a:p>
          <a:p>
            <a:pPr algn="just" eaLnBrk="1" hangingPunct="1">
              <a:lnSpc>
                <a:spcPct val="90000"/>
              </a:lnSpc>
            </a:pPr>
            <a:endParaRPr lang="es-ES" altLang="es-CO" sz="1500" dirty="0">
              <a:latin typeface="Arial" panose="020B0604020202020204" pitchFamily="34" charset="0"/>
              <a:cs typeface="Arial" panose="020B0604020202020204" pitchFamily="34" charset="0"/>
            </a:endParaRPr>
          </a:p>
          <a:p>
            <a:pPr algn="just" eaLnBrk="1" hangingPunct="1">
              <a:lnSpc>
                <a:spcPct val="90000"/>
              </a:lnSpc>
            </a:pPr>
            <a:r>
              <a:rPr lang="es-ES" altLang="es-CO" sz="2400" b="1" dirty="0">
                <a:solidFill>
                  <a:srgbClr val="FF0000"/>
                </a:solidFill>
                <a:latin typeface="Arial" panose="020B0604020202020204" pitchFamily="34" charset="0"/>
                <a:cs typeface="Arial" panose="020B0604020202020204" pitchFamily="34" charset="0"/>
              </a:rPr>
              <a:t>Choques por detrás o de alcance</a:t>
            </a:r>
            <a:r>
              <a:rPr lang="es-ES" altLang="es-CO" sz="2000" dirty="0">
                <a:latin typeface="Arial" panose="020B0604020202020204" pitchFamily="34" charset="0"/>
                <a:cs typeface="Arial" panose="020B0604020202020204" pitchFamily="34" charset="0"/>
              </a:rPr>
              <a:t>: debe trabajar su espacio con el fin de controlar la distancia del vehículo de adelante como el de atrás, debe utilizar los espejos con el fin de verificar las anomalías de la vía/ruta y de los usuarios de la vía</a:t>
            </a:r>
            <a:r>
              <a:rPr lang="es-ES" altLang="es-CO" sz="2400" dirty="0">
                <a:latin typeface="Arial" panose="020B0604020202020204" pitchFamily="34" charset="0"/>
                <a:cs typeface="Arial" panose="020B0604020202020204" pitchFamily="34" charset="0"/>
              </a:rPr>
              <a:t>. </a:t>
            </a:r>
          </a:p>
          <a:p>
            <a:pPr algn="just" eaLnBrk="1" hangingPunct="1">
              <a:lnSpc>
                <a:spcPct val="90000"/>
              </a:lnSpc>
              <a:buFont typeface="Wingdings 2" pitchFamily="18" charset="2"/>
              <a:buNone/>
            </a:pPr>
            <a:endParaRPr lang="es-ES" altLang="es-CO" sz="2400" dirty="0">
              <a:latin typeface="Arial" panose="020B0604020202020204" pitchFamily="34" charset="0"/>
              <a:cs typeface="Arial" panose="020B0604020202020204" pitchFamily="34" charset="0"/>
            </a:endParaRPr>
          </a:p>
          <a:p>
            <a:pPr algn="just" eaLnBrk="1" hangingPunct="1">
              <a:lnSpc>
                <a:spcPct val="90000"/>
              </a:lnSpc>
            </a:pPr>
            <a:r>
              <a:rPr lang="es-ES" altLang="es-CO" sz="2400" b="1" dirty="0">
                <a:solidFill>
                  <a:srgbClr val="FF0000"/>
                </a:solidFill>
                <a:latin typeface="Arial" panose="020B0604020202020204" pitchFamily="34" charset="0"/>
                <a:cs typeface="Arial" panose="020B0604020202020204" pitchFamily="34" charset="0"/>
              </a:rPr>
              <a:t>Pisa colas o perseguidores </a:t>
            </a:r>
            <a:r>
              <a:rPr lang="es-ES" altLang="es-CO" sz="2000" b="1" dirty="0">
                <a:solidFill>
                  <a:srgbClr val="FF0000"/>
                </a:solidFill>
                <a:latin typeface="Arial" panose="020B0604020202020204" pitchFamily="34" charset="0"/>
                <a:cs typeface="Arial" panose="020B0604020202020204" pitchFamily="34" charset="0"/>
              </a:rPr>
              <a:t>: </a:t>
            </a:r>
            <a:r>
              <a:rPr lang="es-ES" altLang="es-CO" sz="2000" dirty="0">
                <a:latin typeface="Arial" panose="020B0604020202020204" pitchFamily="34" charset="0"/>
                <a:cs typeface="Arial" panose="020B0604020202020204" pitchFamily="34" charset="0"/>
              </a:rPr>
              <a:t>son los vehículos que están muy cerca y por ello incrementan el riesgo de accidente  </a:t>
            </a:r>
          </a:p>
          <a:p>
            <a:pPr eaLnBrk="1" hangingPunct="1">
              <a:lnSpc>
                <a:spcPct val="90000"/>
              </a:lnSpc>
              <a:buFont typeface="Wingdings 2" pitchFamily="18" charset="2"/>
              <a:buNone/>
            </a:pPr>
            <a:endParaRPr lang="es-CO" altLang="es-CO" sz="1500" dirty="0"/>
          </a:p>
        </p:txBody>
      </p:sp>
      <p:pic>
        <p:nvPicPr>
          <p:cNvPr id="2" name="Imagen 1">
            <a:extLst>
              <a:ext uri="{FF2B5EF4-FFF2-40B4-BE49-F238E27FC236}">
                <a16:creationId xmlns:a16="http://schemas.microsoft.com/office/drawing/2014/main" id="{03B2D5DC-3A7C-4131-A771-E87D89B7A32F}"/>
              </a:ext>
            </a:extLst>
          </p:cNvPr>
          <p:cNvPicPr>
            <a:picLocks noChangeAspect="1"/>
          </p:cNvPicPr>
          <p:nvPr/>
        </p:nvPicPr>
        <p:blipFill rotWithShape="1">
          <a:blip r:embed="rId2"/>
          <a:srcRect l="18324" r="24918"/>
          <a:stretch/>
        </p:blipFill>
        <p:spPr>
          <a:xfrm>
            <a:off x="5724128" y="1700808"/>
            <a:ext cx="3311287" cy="3882362"/>
          </a:xfrm>
          <a:prstGeom prst="rect">
            <a:avLst/>
          </a:prstGeom>
        </p:spPr>
      </p:pic>
    </p:spTree>
    <p:extLst>
      <p:ext uri="{BB962C8B-B14F-4D97-AF65-F5344CB8AC3E}">
        <p14:creationId xmlns:p14="http://schemas.microsoft.com/office/powerpoint/2010/main" val="1220431072"/>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4 CuadroTexto"/>
          <p:cNvSpPr txBox="1">
            <a:spLocks noChangeArrowheads="1"/>
          </p:cNvSpPr>
          <p:nvPr/>
        </p:nvSpPr>
        <p:spPr bwMode="auto">
          <a:xfrm>
            <a:off x="251520" y="332656"/>
            <a:ext cx="7238578" cy="3570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algn="ctr" eaLnBrk="1" hangingPunct="1">
              <a:spcBef>
                <a:spcPct val="0"/>
              </a:spcBef>
              <a:buClrTx/>
              <a:buSzTx/>
              <a:buNone/>
            </a:pPr>
            <a:r>
              <a:rPr lang="es-ES" altLang="es-CO" sz="3600" dirty="0">
                <a:latin typeface="Arial" panose="020B0604020202020204" pitchFamily="34" charset="0"/>
                <a:cs typeface="Arial" panose="020B0604020202020204" pitchFamily="34" charset="0"/>
              </a:rPr>
              <a:t>Puntos ciegos</a:t>
            </a:r>
          </a:p>
          <a:p>
            <a:pPr algn="ctr" eaLnBrk="1" hangingPunct="1">
              <a:spcBef>
                <a:spcPct val="0"/>
              </a:spcBef>
              <a:buClrTx/>
              <a:buSzTx/>
              <a:buNone/>
            </a:pPr>
            <a:endParaRPr lang="es-ES" altLang="es-CO" sz="3600" dirty="0">
              <a:latin typeface="Arial" panose="020B0604020202020204" pitchFamily="34" charset="0"/>
              <a:cs typeface="Arial" panose="020B0604020202020204" pitchFamily="34" charset="0"/>
            </a:endParaRPr>
          </a:p>
          <a:p>
            <a:pPr algn="just" eaLnBrk="1" hangingPunct="1">
              <a:spcBef>
                <a:spcPct val="0"/>
              </a:spcBef>
              <a:buClrTx/>
              <a:buSzTx/>
              <a:buFont typeface="Arial" charset="0"/>
              <a:buChar char="•"/>
            </a:pPr>
            <a:r>
              <a:rPr lang="es-ES" altLang="es-CO" sz="2000" dirty="0">
                <a:latin typeface="Arial" panose="020B0604020202020204" pitchFamily="34" charset="0"/>
                <a:cs typeface="Arial" panose="020B0604020202020204" pitchFamily="34" charset="0"/>
              </a:rPr>
              <a:t>Es el área alrededor de un vehículo que no se puede ser vista a través de los espejo. </a:t>
            </a:r>
          </a:p>
          <a:p>
            <a:pPr algn="just" eaLnBrk="1" hangingPunct="1">
              <a:spcBef>
                <a:spcPct val="0"/>
              </a:spcBef>
              <a:buClrTx/>
              <a:buSzTx/>
              <a:buFont typeface="Arial" charset="0"/>
              <a:buChar char="•"/>
            </a:pPr>
            <a:endParaRPr lang="es-ES" altLang="es-CO" sz="2000" dirty="0">
              <a:latin typeface="Arial" panose="020B0604020202020204" pitchFamily="34" charset="0"/>
              <a:cs typeface="Arial" panose="020B0604020202020204" pitchFamily="34" charset="0"/>
            </a:endParaRPr>
          </a:p>
          <a:p>
            <a:pPr algn="just" eaLnBrk="1" hangingPunct="1">
              <a:spcBef>
                <a:spcPct val="0"/>
              </a:spcBef>
              <a:buClrTx/>
              <a:buSzTx/>
              <a:buFont typeface="Arial" charset="0"/>
              <a:buChar char="•"/>
            </a:pPr>
            <a:r>
              <a:rPr lang="es-ES" altLang="es-CO" sz="2000" dirty="0">
                <a:latin typeface="Arial" panose="020B0604020202020204" pitchFamily="34" charset="0"/>
                <a:cs typeface="Arial" panose="020B0604020202020204" pitchFamily="34" charset="0"/>
              </a:rPr>
              <a:t>En los vehículos de mayor longitud estos puntos son mayores. </a:t>
            </a:r>
          </a:p>
          <a:p>
            <a:pPr algn="just" eaLnBrk="1" hangingPunct="1">
              <a:spcBef>
                <a:spcPct val="0"/>
              </a:spcBef>
              <a:buClrTx/>
              <a:buSzTx/>
              <a:buFont typeface="Arial" charset="0"/>
              <a:buChar char="•"/>
            </a:pPr>
            <a:endParaRPr lang="es-ES" altLang="es-CO" sz="3600" dirty="0">
              <a:latin typeface="Arial" panose="020B0604020202020204" pitchFamily="34" charset="0"/>
              <a:cs typeface="Arial" panose="020B0604020202020204" pitchFamily="34" charset="0"/>
            </a:endParaRPr>
          </a:p>
          <a:p>
            <a:pPr algn="just" eaLnBrk="1" hangingPunct="1">
              <a:spcBef>
                <a:spcPct val="0"/>
              </a:spcBef>
              <a:buClrTx/>
              <a:buSzTx/>
              <a:buFontTx/>
              <a:buNone/>
            </a:pPr>
            <a:endParaRPr lang="es-ES" altLang="es-CO" sz="1800" dirty="0">
              <a:latin typeface="Verdana" pitchFamily="34" charset="0"/>
            </a:endParaRPr>
          </a:p>
        </p:txBody>
      </p:sp>
      <p:pic>
        <p:nvPicPr>
          <p:cNvPr id="4" name="Imagen 3">
            <a:extLst>
              <a:ext uri="{FF2B5EF4-FFF2-40B4-BE49-F238E27FC236}">
                <a16:creationId xmlns:a16="http://schemas.microsoft.com/office/drawing/2014/main" id="{CA7695DF-3C01-44F5-8B8F-16396F1F1ED0}"/>
              </a:ext>
            </a:extLst>
          </p:cNvPr>
          <p:cNvPicPr>
            <a:picLocks noChangeAspect="1"/>
          </p:cNvPicPr>
          <p:nvPr/>
        </p:nvPicPr>
        <p:blipFill>
          <a:blip r:embed="rId2"/>
          <a:stretch>
            <a:fillRect/>
          </a:stretch>
        </p:blipFill>
        <p:spPr>
          <a:xfrm>
            <a:off x="395536" y="3429000"/>
            <a:ext cx="4002869" cy="3096344"/>
          </a:xfrm>
          <a:prstGeom prst="rect">
            <a:avLst/>
          </a:prstGeom>
        </p:spPr>
      </p:pic>
      <p:pic>
        <p:nvPicPr>
          <p:cNvPr id="5" name="Imagen 4">
            <a:extLst>
              <a:ext uri="{FF2B5EF4-FFF2-40B4-BE49-F238E27FC236}">
                <a16:creationId xmlns:a16="http://schemas.microsoft.com/office/drawing/2014/main" id="{611ECE81-52DD-40D3-871F-181FEE5E22E4}"/>
              </a:ext>
            </a:extLst>
          </p:cNvPr>
          <p:cNvPicPr>
            <a:picLocks noChangeAspect="1"/>
          </p:cNvPicPr>
          <p:nvPr/>
        </p:nvPicPr>
        <p:blipFill>
          <a:blip r:embed="rId3"/>
          <a:stretch>
            <a:fillRect/>
          </a:stretch>
        </p:blipFill>
        <p:spPr>
          <a:xfrm>
            <a:off x="4745596" y="3284984"/>
            <a:ext cx="4275559" cy="3312368"/>
          </a:xfrm>
          <a:prstGeom prst="rect">
            <a:avLst/>
          </a:prstGeom>
        </p:spPr>
      </p:pic>
    </p:spTree>
    <p:extLst>
      <p:ext uri="{BB962C8B-B14F-4D97-AF65-F5344CB8AC3E}">
        <p14:creationId xmlns:p14="http://schemas.microsoft.com/office/powerpoint/2010/main" val="837123554"/>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DFF627B-2B97-4B18-943D-804FA46D22C5}"/>
              </a:ext>
            </a:extLst>
          </p:cNvPr>
          <p:cNvSpPr>
            <a:spLocks noGrp="1"/>
          </p:cNvSpPr>
          <p:nvPr>
            <p:ph idx="1"/>
          </p:nvPr>
        </p:nvSpPr>
        <p:spPr>
          <a:xfrm>
            <a:off x="107504" y="188640"/>
            <a:ext cx="7272808" cy="3880773"/>
          </a:xfrm>
        </p:spPr>
        <p:txBody>
          <a:bodyPr/>
          <a:lstStyle/>
          <a:p>
            <a:pPr algn="ctr" eaLnBrk="1" hangingPunct="1">
              <a:spcBef>
                <a:spcPct val="0"/>
              </a:spcBef>
              <a:buClrTx/>
              <a:buSzTx/>
              <a:buNone/>
            </a:pPr>
            <a:r>
              <a:rPr lang="es-ES" altLang="es-CO" sz="3600" dirty="0">
                <a:latin typeface="Arial" panose="020B0604020202020204" pitchFamily="34" charset="0"/>
                <a:cs typeface="Arial" panose="020B0604020202020204" pitchFamily="34" charset="0"/>
              </a:rPr>
              <a:t>Distancia para detenerse</a:t>
            </a:r>
          </a:p>
          <a:p>
            <a:pPr algn="ctr" eaLnBrk="1" hangingPunct="1">
              <a:spcBef>
                <a:spcPct val="0"/>
              </a:spcBef>
              <a:buClrTx/>
              <a:buSzTx/>
              <a:buNone/>
            </a:pPr>
            <a:endParaRPr lang="es-ES" altLang="es-CO" sz="3600" dirty="0">
              <a:latin typeface="Arial" panose="020B0604020202020204" pitchFamily="34" charset="0"/>
              <a:cs typeface="Arial" panose="020B0604020202020204" pitchFamily="34" charset="0"/>
            </a:endParaRPr>
          </a:p>
          <a:p>
            <a:pPr algn="just" eaLnBrk="1" hangingPunct="1">
              <a:spcBef>
                <a:spcPct val="0"/>
              </a:spcBef>
              <a:buClrTx/>
              <a:buSzTx/>
              <a:buFont typeface="Arial" charset="0"/>
              <a:buChar char="•"/>
            </a:pPr>
            <a:r>
              <a:rPr lang="es-ES" altLang="es-CO" sz="1800" dirty="0">
                <a:latin typeface="Arial" panose="020B0604020202020204" pitchFamily="34" charset="0"/>
                <a:cs typeface="Arial" panose="020B0604020202020204" pitchFamily="34" charset="0"/>
              </a:rPr>
              <a:t>es la distancia total que el vehículo recorre desde el momento en que usted reconoce la necesidad de parar y hasta cuando el vehículo se encuentre detenido completamente</a:t>
            </a:r>
            <a:r>
              <a:rPr lang="es-ES" altLang="es-CO" sz="1800" dirty="0">
                <a:latin typeface="Verdana" pitchFamily="34" charset="0"/>
              </a:rPr>
              <a:t>. </a:t>
            </a:r>
          </a:p>
          <a:p>
            <a:r>
              <a:rPr lang="es-ES" altLang="es-CO" sz="1800" dirty="0">
                <a:solidFill>
                  <a:srgbClr val="C00000"/>
                </a:solidFill>
                <a:latin typeface="Berlin Sans FB" pitchFamily="34" charset="0"/>
              </a:rPr>
              <a:t>Distancia de reacción+ distancia de frenado= distancia total para detenerse</a:t>
            </a:r>
          </a:p>
          <a:p>
            <a:endParaRPr lang="es-CO" dirty="0"/>
          </a:p>
        </p:txBody>
      </p:sp>
      <p:pic>
        <p:nvPicPr>
          <p:cNvPr id="4" name="Imagen 3">
            <a:extLst>
              <a:ext uri="{FF2B5EF4-FFF2-40B4-BE49-F238E27FC236}">
                <a16:creationId xmlns:a16="http://schemas.microsoft.com/office/drawing/2014/main" id="{907411C7-F544-4258-AC44-41D2D350C7B7}"/>
              </a:ext>
            </a:extLst>
          </p:cNvPr>
          <p:cNvPicPr>
            <a:picLocks noChangeAspect="1"/>
          </p:cNvPicPr>
          <p:nvPr/>
        </p:nvPicPr>
        <p:blipFill>
          <a:blip r:embed="rId2"/>
          <a:stretch>
            <a:fillRect/>
          </a:stretch>
        </p:blipFill>
        <p:spPr>
          <a:xfrm>
            <a:off x="539552" y="3861048"/>
            <a:ext cx="7272808" cy="2520280"/>
          </a:xfrm>
          <a:prstGeom prst="rect">
            <a:avLst/>
          </a:prstGeom>
        </p:spPr>
      </p:pic>
    </p:spTree>
    <p:extLst>
      <p:ext uri="{BB962C8B-B14F-4D97-AF65-F5344CB8AC3E}">
        <p14:creationId xmlns:p14="http://schemas.microsoft.com/office/powerpoint/2010/main" val="10113291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14313" y="1000125"/>
            <a:ext cx="5588000" cy="2428875"/>
          </a:xfrm>
        </p:spPr>
      </p:pic>
      <p:pic>
        <p:nvPicPr>
          <p:cNvPr id="7885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3429000"/>
            <a:ext cx="4257675"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5398332"/>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3 Marcador de contenido"/>
          <p:cNvSpPr>
            <a:spLocks noGrp="1"/>
          </p:cNvSpPr>
          <p:nvPr>
            <p:ph idx="1"/>
          </p:nvPr>
        </p:nvSpPr>
        <p:spPr>
          <a:xfrm>
            <a:off x="467544" y="1628800"/>
            <a:ext cx="4752528" cy="4387850"/>
          </a:xfrm>
        </p:spPr>
        <p:txBody>
          <a:bodyPr>
            <a:noAutofit/>
          </a:bodyPr>
          <a:lstStyle/>
          <a:p>
            <a:pPr algn="just" eaLnBrk="1" hangingPunct="1"/>
            <a:r>
              <a:rPr lang="es-ES" altLang="es-CO" sz="1600" dirty="0">
                <a:latin typeface="Arial" panose="020B0604020202020204" pitchFamily="34" charset="0"/>
                <a:cs typeface="Arial" panose="020B0604020202020204" pitchFamily="34" charset="0"/>
              </a:rPr>
              <a:t>Deteniéndose en las intercesiones </a:t>
            </a:r>
          </a:p>
          <a:p>
            <a:pPr algn="just" eaLnBrk="1" hangingPunct="1">
              <a:buFont typeface="Wingdings 2" pitchFamily="18" charset="2"/>
              <a:buNone/>
            </a:pPr>
            <a:r>
              <a:rPr lang="es-ES" altLang="es-CO" sz="1600" dirty="0">
                <a:latin typeface="Arial" panose="020B0604020202020204" pitchFamily="34" charset="0"/>
                <a:cs typeface="Arial" panose="020B0604020202020204" pitchFamily="34" charset="0"/>
              </a:rPr>
              <a:t>Cuando se acerque a una intercesión no controlada, asegúrese de que la distancia entre el vehículo de adelante es tal que le permitirá reaccionar en caso de necesitarlo en un peligro inminente(vehículo pisa cola).</a:t>
            </a:r>
          </a:p>
          <a:p>
            <a:pPr algn="just" eaLnBrk="1" hangingPunct="1">
              <a:buFont typeface="Wingdings 2" pitchFamily="18" charset="2"/>
              <a:buNone/>
            </a:pPr>
            <a:r>
              <a:rPr lang="es-ES" altLang="es-CO" sz="1600" dirty="0">
                <a:latin typeface="Arial" panose="020B0604020202020204" pitchFamily="34" charset="0"/>
                <a:cs typeface="Arial" panose="020B0604020202020204" pitchFamily="34" charset="0"/>
              </a:rPr>
              <a:t>En las intercesiones controladas(semáforo), asegure que la luz verde esta brindando el tiempo necesario par realizar el cruce, esta puede cambiar muy pronto y se llamara </a:t>
            </a:r>
            <a:r>
              <a:rPr lang="es-ES" altLang="es-CO" sz="1600" b="1" dirty="0">
                <a:latin typeface="Arial" panose="020B0604020202020204" pitchFamily="34" charset="0"/>
                <a:cs typeface="Arial" panose="020B0604020202020204" pitchFamily="34" charset="0"/>
              </a:rPr>
              <a:t>luz verde </a:t>
            </a:r>
            <a:r>
              <a:rPr lang="es-ES" altLang="es-CO" sz="1600" b="1" dirty="0" err="1">
                <a:latin typeface="Arial" panose="020B0604020202020204" pitchFamily="34" charset="0"/>
                <a:cs typeface="Arial" panose="020B0604020202020204" pitchFamily="34" charset="0"/>
              </a:rPr>
              <a:t>pre-establecida</a:t>
            </a:r>
            <a:r>
              <a:rPr lang="es-ES" altLang="es-CO" sz="1600" b="1" dirty="0">
                <a:latin typeface="Arial" panose="020B0604020202020204" pitchFamily="34" charset="0"/>
                <a:cs typeface="Arial" panose="020B0604020202020204" pitchFamily="34" charset="0"/>
              </a:rPr>
              <a:t>.</a:t>
            </a:r>
            <a:r>
              <a:rPr lang="es-ES" altLang="es-CO" sz="1600" dirty="0">
                <a:latin typeface="Arial" panose="020B0604020202020204" pitchFamily="34" charset="0"/>
                <a:cs typeface="Arial" panose="020B0604020202020204" pitchFamily="34" charset="0"/>
              </a:rPr>
              <a:t> </a:t>
            </a:r>
            <a:endParaRPr lang="es-CO" altLang="es-CO" sz="1600" dirty="0">
              <a:latin typeface="Arial" panose="020B0604020202020204" pitchFamily="34" charset="0"/>
              <a:cs typeface="Arial" panose="020B0604020202020204" pitchFamily="34" charset="0"/>
            </a:endParaRPr>
          </a:p>
        </p:txBody>
      </p:sp>
      <p:pic>
        <p:nvPicPr>
          <p:cNvPr id="2" name="Imagen 1">
            <a:extLst>
              <a:ext uri="{FF2B5EF4-FFF2-40B4-BE49-F238E27FC236}">
                <a16:creationId xmlns:a16="http://schemas.microsoft.com/office/drawing/2014/main" id="{45573A9E-F9C1-4C55-801A-5FCA08531EF2}"/>
              </a:ext>
            </a:extLst>
          </p:cNvPr>
          <p:cNvPicPr>
            <a:picLocks noChangeAspect="1"/>
          </p:cNvPicPr>
          <p:nvPr/>
        </p:nvPicPr>
        <p:blipFill>
          <a:blip r:embed="rId2"/>
          <a:stretch>
            <a:fillRect/>
          </a:stretch>
        </p:blipFill>
        <p:spPr>
          <a:xfrm>
            <a:off x="5436096" y="1844824"/>
            <a:ext cx="3491880" cy="4067522"/>
          </a:xfrm>
          <a:prstGeom prst="rect">
            <a:avLst/>
          </a:prstGeom>
        </p:spPr>
      </p:pic>
    </p:spTree>
    <p:extLst>
      <p:ext uri="{BB962C8B-B14F-4D97-AF65-F5344CB8AC3E}">
        <p14:creationId xmlns:p14="http://schemas.microsoft.com/office/powerpoint/2010/main" val="2324602318"/>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28625" y="260648"/>
            <a:ext cx="5583535" cy="5376565"/>
          </a:xfrm>
        </p:spPr>
        <p:txBody>
          <a:bodyPr>
            <a:normAutofit/>
          </a:bodyPr>
          <a:lstStyle/>
          <a:p>
            <a:pPr eaLnBrk="1" hangingPunct="1">
              <a:defRPr/>
            </a:pPr>
            <a:r>
              <a:rPr lang="es-ES" sz="3600" dirty="0">
                <a:latin typeface="Arial Black" pitchFamily="34" charset="0"/>
              </a:rPr>
              <a:t>Siempre mueva sus ojos</a:t>
            </a:r>
          </a:p>
          <a:p>
            <a:pPr eaLnBrk="1" hangingPunct="1">
              <a:buFont typeface="Wingdings 2" pitchFamily="18" charset="2"/>
              <a:buNone/>
              <a:defRPr/>
            </a:pPr>
            <a:endParaRPr lang="es-ES" dirty="0">
              <a:latin typeface="Arial Black" pitchFamily="34" charset="0"/>
            </a:endParaRPr>
          </a:p>
          <a:p>
            <a:pPr algn="just" eaLnBrk="1" hangingPunct="1">
              <a:buFont typeface="Wingdings 2" pitchFamily="18" charset="2"/>
              <a:buNone/>
              <a:defRPr/>
            </a:pPr>
            <a:r>
              <a:rPr lang="es-ES" sz="2400" cap="none" dirty="0">
                <a:latin typeface="Arial" pitchFamily="34" charset="0"/>
                <a:cs typeface="Arial" pitchFamily="34" charset="0"/>
              </a:rPr>
              <a:t>el movimiento de los ojos  le permite al conductor buscar constantemente su alrededor información acerca de las muchas actividades que pueden estar teniendo lugar  y por consiguiente ajustar su manejo en forma coordinada </a:t>
            </a:r>
            <a:endParaRPr lang="es-CO" sz="2400" cap="none" dirty="0">
              <a:latin typeface="Arial" pitchFamily="34" charset="0"/>
              <a:cs typeface="Arial" pitchFamily="34" charset="0"/>
            </a:endParaRPr>
          </a:p>
        </p:txBody>
      </p:sp>
      <p:pic>
        <p:nvPicPr>
          <p:cNvPr id="3074" name="Picture 2" descr="Conducción segura motociclistas | CONASET">
            <a:extLst>
              <a:ext uri="{FF2B5EF4-FFF2-40B4-BE49-F238E27FC236}">
                <a16:creationId xmlns:a16="http://schemas.microsoft.com/office/drawing/2014/main" id="{DF384EE3-ED35-4A69-81CF-E1AB438F9C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456031">
            <a:off x="5465197" y="2187996"/>
            <a:ext cx="4248472" cy="21242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5163517"/>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descr="Icono&#10;&#10;Descripción generada automáticamente">
            <a:extLst>
              <a:ext uri="{FF2B5EF4-FFF2-40B4-BE49-F238E27FC236}">
                <a16:creationId xmlns:a16="http://schemas.microsoft.com/office/drawing/2014/main" id="{8A1FE472-516A-4BE7-BE77-C6CEAE5F3F03}"/>
              </a:ext>
            </a:extLst>
          </p:cNvPr>
          <p:cNvPicPr>
            <a:picLocks noChangeAspect="1"/>
          </p:cNvPicPr>
          <p:nvPr/>
        </p:nvPicPr>
        <p:blipFill rotWithShape="1">
          <a:blip r:embed="rId2"/>
          <a:srcRect l="43272" t="6379" r="38070" b="-1"/>
          <a:stretch/>
        </p:blipFill>
        <p:spPr>
          <a:xfrm>
            <a:off x="20" y="10"/>
            <a:ext cx="2050522" cy="6867719"/>
          </a:xfrm>
          <a:custGeom>
            <a:avLst/>
            <a:gdLst/>
            <a:ahLst/>
            <a:cxnLst/>
            <a:rect l="l" t="t" r="r" b="b"/>
            <a:pathLst>
              <a:path w="2734056" h="6858000">
                <a:moveTo>
                  <a:pt x="0" y="0"/>
                </a:moveTo>
                <a:lnTo>
                  <a:pt x="1674254" y="0"/>
                </a:lnTo>
                <a:lnTo>
                  <a:pt x="2734056" y="6850199"/>
                </a:lnTo>
                <a:lnTo>
                  <a:pt x="2734056" y="6858000"/>
                </a:lnTo>
                <a:lnTo>
                  <a:pt x="461457" y="6858000"/>
                </a:lnTo>
                <a:lnTo>
                  <a:pt x="0" y="4134118"/>
                </a:lnTo>
                <a:close/>
              </a:path>
            </a:pathLst>
          </a:custGeom>
        </p:spPr>
      </p:pic>
      <p:sp>
        <p:nvSpPr>
          <p:cNvPr id="3" name="2 Marcador de contenido"/>
          <p:cNvSpPr>
            <a:spLocks noGrp="1"/>
          </p:cNvSpPr>
          <p:nvPr>
            <p:ph idx="1"/>
          </p:nvPr>
        </p:nvSpPr>
        <p:spPr>
          <a:xfrm>
            <a:off x="1590389" y="404664"/>
            <a:ext cx="5933939" cy="5400600"/>
          </a:xfrm>
        </p:spPr>
        <p:txBody>
          <a:bodyPr>
            <a:normAutofit/>
          </a:bodyPr>
          <a:lstStyle/>
          <a:p>
            <a:pPr eaLnBrk="1" hangingPunct="1">
              <a:lnSpc>
                <a:spcPct val="90000"/>
              </a:lnSpc>
              <a:defRPr/>
            </a:pPr>
            <a:r>
              <a:rPr lang="es-ES" sz="2800" dirty="0">
                <a:latin typeface="Arial Black" pitchFamily="34" charset="0"/>
              </a:rPr>
              <a:t>Reconozca y Responda </a:t>
            </a:r>
          </a:p>
          <a:p>
            <a:pPr eaLnBrk="1" hangingPunct="1">
              <a:lnSpc>
                <a:spcPct val="90000"/>
              </a:lnSpc>
              <a:defRPr/>
            </a:pPr>
            <a:endParaRPr lang="es-ES" sz="3600" dirty="0">
              <a:latin typeface="Arial Black" pitchFamily="34" charset="0"/>
            </a:endParaRPr>
          </a:p>
          <a:p>
            <a:pPr algn="just" eaLnBrk="1" hangingPunct="1">
              <a:lnSpc>
                <a:spcPct val="90000"/>
              </a:lnSpc>
              <a:buFont typeface="Wingdings 2" pitchFamily="18" charset="2"/>
              <a:buNone/>
              <a:defRPr/>
            </a:pPr>
            <a:r>
              <a:rPr lang="es-ES" dirty="0">
                <a:latin typeface="Arial" panose="020B0604020202020204" pitchFamily="34" charset="0"/>
                <a:cs typeface="Arial" panose="020B0604020202020204" pitchFamily="34" charset="0"/>
              </a:rPr>
              <a:t>Cuando se reconozca condiciones cambiantes en el ambiente de manejo, usted deberá estar en capacidad de responder a ellas en forma segura y efectiva, en donde no se ponga en peligro usted y los demás usuarios de la vía. </a:t>
            </a:r>
          </a:p>
          <a:p>
            <a:pPr algn="just" eaLnBrk="1" hangingPunct="1">
              <a:lnSpc>
                <a:spcPct val="90000"/>
              </a:lnSpc>
              <a:buFont typeface="Wingdings 2" pitchFamily="18" charset="2"/>
              <a:buNone/>
              <a:defRPr/>
            </a:pPr>
            <a:endParaRPr lang="es-ES" dirty="0">
              <a:latin typeface="Arial" panose="020B0604020202020204" pitchFamily="34" charset="0"/>
              <a:cs typeface="Arial" panose="020B0604020202020204" pitchFamily="34" charset="0"/>
            </a:endParaRPr>
          </a:p>
          <a:p>
            <a:pPr algn="just" eaLnBrk="1" hangingPunct="1">
              <a:lnSpc>
                <a:spcPct val="90000"/>
              </a:lnSpc>
              <a:buFont typeface="Wingdings 2" pitchFamily="18" charset="2"/>
              <a:buNone/>
              <a:defRPr/>
            </a:pPr>
            <a:r>
              <a:rPr lang="es-ES" dirty="0">
                <a:latin typeface="Arial" panose="020B0604020202020204" pitchFamily="34" charset="0"/>
                <a:cs typeface="Arial" panose="020B0604020202020204" pitchFamily="34" charset="0"/>
              </a:rPr>
              <a:t>Reconociendo y respondiendo oportunamente a cualquier peligro, usted podrá reducir la probabilidad de tener un accidente , ajustando su velocidad y su posición en la vía </a:t>
            </a:r>
          </a:p>
        </p:txBody>
      </p:sp>
    </p:spTree>
    <p:extLst>
      <p:ext uri="{BB962C8B-B14F-4D97-AF65-F5344CB8AC3E}">
        <p14:creationId xmlns:p14="http://schemas.microsoft.com/office/powerpoint/2010/main" val="1479418833"/>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eaLnBrk="1" hangingPunct="1">
              <a:defRPr/>
            </a:pPr>
            <a:r>
              <a:rPr lang="es-ES" sz="4800" dirty="0">
                <a:latin typeface="Bauhaus 93" pitchFamily="82" charset="0"/>
              </a:rPr>
              <a:t>MANEJO DEFENSIVO</a:t>
            </a:r>
            <a:endParaRPr lang="es-CO" dirty="0"/>
          </a:p>
        </p:txBody>
      </p:sp>
      <p:sp>
        <p:nvSpPr>
          <p:cNvPr id="83971" name="2 Marcador de contenido"/>
          <p:cNvSpPr>
            <a:spLocks noGrp="1"/>
          </p:cNvSpPr>
          <p:nvPr>
            <p:ph idx="1"/>
          </p:nvPr>
        </p:nvSpPr>
        <p:spPr>
          <a:xfrm>
            <a:off x="457200" y="1484313"/>
            <a:ext cx="8229600" cy="4873625"/>
          </a:xfrm>
        </p:spPr>
        <p:txBody>
          <a:bodyPr/>
          <a:lstStyle/>
          <a:p>
            <a:pPr eaLnBrk="1" hangingPunct="1">
              <a:buFont typeface="Wingdings 2" pitchFamily="18" charset="2"/>
              <a:buNone/>
            </a:pPr>
            <a:r>
              <a:rPr lang="es-ES" altLang="es-CO" b="1"/>
              <a:t>Distracciones del conductor. </a:t>
            </a:r>
          </a:p>
          <a:p>
            <a:pPr eaLnBrk="1" hangingPunct="1">
              <a:buFont typeface="Wingdings 2" pitchFamily="18" charset="2"/>
              <a:buNone/>
            </a:pPr>
            <a:endParaRPr lang="es-ES" altLang="es-CO" b="1"/>
          </a:p>
          <a:p>
            <a:pPr eaLnBrk="1" hangingPunct="1">
              <a:buFont typeface="Wingdings 2" pitchFamily="18" charset="2"/>
              <a:buNone/>
            </a:pPr>
            <a:r>
              <a:rPr lang="es-ES" altLang="es-CO" sz="2800" b="1"/>
              <a:t>Dentro del vehículo</a:t>
            </a:r>
          </a:p>
          <a:p>
            <a:pPr eaLnBrk="1" hangingPunct="1">
              <a:buFont typeface="Wingdings 2" pitchFamily="18" charset="2"/>
              <a:buNone/>
            </a:pPr>
            <a:endParaRPr lang="es-CO" altLang="es-CO" b="1"/>
          </a:p>
          <a:p>
            <a:pPr eaLnBrk="1" hangingPunct="1">
              <a:buFont typeface="Wingdings 2" pitchFamily="18" charset="2"/>
              <a:buNone/>
            </a:pPr>
            <a:endParaRPr lang="es-ES" altLang="es-CO" b="1"/>
          </a:p>
          <a:p>
            <a:pPr eaLnBrk="1" hangingPunct="1">
              <a:buFont typeface="Wingdings 2" pitchFamily="18" charset="2"/>
              <a:buNone/>
            </a:pPr>
            <a:r>
              <a:rPr lang="es-ES" altLang="es-CO" b="1"/>
              <a:t>Fuera del vehículo</a:t>
            </a:r>
          </a:p>
          <a:p>
            <a:pPr eaLnBrk="1" hangingPunct="1">
              <a:buFont typeface="Wingdings 2" pitchFamily="18" charset="2"/>
              <a:buNone/>
            </a:pPr>
            <a:endParaRPr lang="es-ES" altLang="es-CO" b="1"/>
          </a:p>
          <a:p>
            <a:pPr eaLnBrk="1" hangingPunct="1">
              <a:buFont typeface="Wingdings 2" pitchFamily="18" charset="2"/>
              <a:buNone/>
            </a:pPr>
            <a:r>
              <a:rPr lang="es-ES" altLang="es-CO" b="1"/>
              <a:t>Del conductor 		 </a:t>
            </a:r>
            <a:endParaRPr lang="es-CO" altLang="es-CO" b="1"/>
          </a:p>
        </p:txBody>
      </p:sp>
      <p:sp>
        <p:nvSpPr>
          <p:cNvPr id="4" name="3 Abrir llave"/>
          <p:cNvSpPr/>
          <p:nvPr/>
        </p:nvSpPr>
        <p:spPr>
          <a:xfrm>
            <a:off x="3708400" y="2492375"/>
            <a:ext cx="642938" cy="1296988"/>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CO"/>
          </a:p>
        </p:txBody>
      </p:sp>
      <p:sp>
        <p:nvSpPr>
          <p:cNvPr id="83973" name="7 CuadroTexto"/>
          <p:cNvSpPr txBox="1">
            <a:spLocks noChangeArrowheads="1"/>
          </p:cNvSpPr>
          <p:nvPr/>
        </p:nvSpPr>
        <p:spPr bwMode="auto">
          <a:xfrm>
            <a:off x="4000500" y="2643188"/>
            <a:ext cx="47863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Tx/>
              <a:buNone/>
            </a:pPr>
            <a:r>
              <a:rPr lang="es-ES" altLang="es-CO" sz="1800">
                <a:latin typeface="Verdana" pitchFamily="34" charset="0"/>
              </a:rPr>
              <a:t>Radio, CD Player, teléfonos, comer, beber,</a:t>
            </a:r>
          </a:p>
          <a:p>
            <a:pPr eaLnBrk="1" hangingPunct="1">
              <a:spcBef>
                <a:spcPct val="0"/>
              </a:spcBef>
              <a:buClrTx/>
              <a:buSzTx/>
              <a:buFontTx/>
              <a:buNone/>
            </a:pPr>
            <a:r>
              <a:rPr lang="es-ES" altLang="es-CO" sz="1800">
                <a:latin typeface="Verdana" pitchFamily="34" charset="0"/>
              </a:rPr>
              <a:t>pasajeros, objetos o carga sueltos, etc. </a:t>
            </a:r>
            <a:endParaRPr lang="es-CO" altLang="es-CO" sz="1800">
              <a:latin typeface="Verdana" pitchFamily="34" charset="0"/>
            </a:endParaRPr>
          </a:p>
        </p:txBody>
      </p:sp>
      <p:sp>
        <p:nvSpPr>
          <p:cNvPr id="9" name="8 Abrir llave"/>
          <p:cNvSpPr/>
          <p:nvPr/>
        </p:nvSpPr>
        <p:spPr>
          <a:xfrm>
            <a:off x="3927475" y="4071938"/>
            <a:ext cx="500063" cy="914400"/>
          </a:xfrm>
          <a:prstGeom prst="leftBrace">
            <a:avLst>
              <a:gd name="adj1" fmla="val 8333"/>
              <a:gd name="adj2" fmla="val 52083"/>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CO"/>
          </a:p>
        </p:txBody>
      </p:sp>
      <p:sp>
        <p:nvSpPr>
          <p:cNvPr id="83975" name="9 CuadroTexto"/>
          <p:cNvSpPr txBox="1">
            <a:spLocks noChangeArrowheads="1"/>
          </p:cNvSpPr>
          <p:nvPr/>
        </p:nvSpPr>
        <p:spPr bwMode="auto">
          <a:xfrm>
            <a:off x="4351338" y="4214813"/>
            <a:ext cx="44354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Tx/>
              <a:buNone/>
            </a:pPr>
            <a:r>
              <a:rPr lang="es-ES" altLang="es-CO" sz="1800">
                <a:latin typeface="Verdana" pitchFamily="34" charset="0"/>
              </a:rPr>
              <a:t>problemas en la vía- carretera,</a:t>
            </a:r>
          </a:p>
          <a:p>
            <a:pPr eaLnBrk="1" hangingPunct="1">
              <a:spcBef>
                <a:spcPct val="0"/>
              </a:spcBef>
              <a:buClrTx/>
              <a:buSzTx/>
              <a:buFontTx/>
              <a:buNone/>
            </a:pPr>
            <a:r>
              <a:rPr lang="es-ES" altLang="es-CO" sz="1800">
                <a:latin typeface="Verdana" pitchFamily="34" charset="0"/>
              </a:rPr>
              <a:t>paisaje, mecánicos etc. </a:t>
            </a:r>
            <a:endParaRPr lang="es-CO" altLang="es-CO" sz="1800">
              <a:latin typeface="Verdana" pitchFamily="34" charset="0"/>
            </a:endParaRPr>
          </a:p>
        </p:txBody>
      </p:sp>
      <p:sp>
        <p:nvSpPr>
          <p:cNvPr id="11" name="10 Abrir llave"/>
          <p:cNvSpPr/>
          <p:nvPr/>
        </p:nvSpPr>
        <p:spPr>
          <a:xfrm>
            <a:off x="3857625" y="5451475"/>
            <a:ext cx="357188" cy="714375"/>
          </a:xfrm>
          <a:prstGeom prst="leftBrace">
            <a:avLst>
              <a:gd name="adj1" fmla="val 8333"/>
              <a:gd name="adj2" fmla="val 50000"/>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CO"/>
          </a:p>
        </p:txBody>
      </p:sp>
      <p:sp>
        <p:nvSpPr>
          <p:cNvPr id="83977" name="11 CuadroTexto"/>
          <p:cNvSpPr txBox="1">
            <a:spLocks noChangeArrowheads="1"/>
          </p:cNvSpPr>
          <p:nvPr/>
        </p:nvSpPr>
        <p:spPr bwMode="auto">
          <a:xfrm>
            <a:off x="4214813" y="5500688"/>
            <a:ext cx="3929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Tx/>
              <a:buNone/>
            </a:pPr>
            <a:r>
              <a:rPr lang="es-ES" altLang="es-CO" sz="1800">
                <a:latin typeface="Verdana" pitchFamily="34" charset="0"/>
              </a:rPr>
              <a:t>Estrés , fatiga, alcohol, drogas, etc. </a:t>
            </a:r>
            <a:endParaRPr lang="es-CO" altLang="es-CO" sz="1800">
              <a:latin typeface="Verdana" pitchFamily="34" charset="0"/>
            </a:endParaRPr>
          </a:p>
        </p:txBody>
      </p:sp>
    </p:spTree>
    <p:extLst>
      <p:ext uri="{BB962C8B-B14F-4D97-AF65-F5344CB8AC3E}">
        <p14:creationId xmlns:p14="http://schemas.microsoft.com/office/powerpoint/2010/main" val="765665258"/>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260648"/>
            <a:ext cx="7848872" cy="5832648"/>
          </a:xfrm>
        </p:spPr>
        <p:txBody>
          <a:bodyPr>
            <a:normAutofit fontScale="77500" lnSpcReduction="20000"/>
          </a:bodyPr>
          <a:lstStyle/>
          <a:p>
            <a:pPr marL="0" indent="0" algn="ctr" eaLnBrk="1" hangingPunct="1">
              <a:buNone/>
              <a:defRPr/>
            </a:pPr>
            <a:r>
              <a:rPr lang="es-ES" sz="3900" dirty="0">
                <a:solidFill>
                  <a:srgbClr val="FF0000"/>
                </a:solidFill>
                <a:latin typeface="Arial" panose="020B0604020202020204" pitchFamily="34" charset="0"/>
                <a:cs typeface="Arial" panose="020B0604020202020204" pitchFamily="34" charset="0"/>
              </a:rPr>
              <a:t>Retroceso</a:t>
            </a:r>
          </a:p>
          <a:p>
            <a:pPr algn="just" eaLnBrk="1" hangingPunct="1">
              <a:defRPr/>
            </a:pPr>
            <a:r>
              <a:rPr lang="es-ES" sz="2800" dirty="0">
                <a:latin typeface="Arial" panose="020B0604020202020204" pitchFamily="34" charset="0"/>
                <a:cs typeface="Arial" panose="020B0604020202020204" pitchFamily="34" charset="0"/>
              </a:rPr>
              <a:t>Es una maniobra peligrosa, hay un riesgo significativo de causar lesiones, daños e incluso hasta muertes.</a:t>
            </a:r>
          </a:p>
          <a:p>
            <a:pPr algn="just" eaLnBrk="1" hangingPunct="1">
              <a:defRPr/>
            </a:pPr>
            <a:endParaRPr lang="es-ES" sz="2800" dirty="0">
              <a:latin typeface="Arial" panose="020B0604020202020204" pitchFamily="34" charset="0"/>
              <a:cs typeface="Arial" panose="020B0604020202020204" pitchFamily="34" charset="0"/>
            </a:endParaRPr>
          </a:p>
          <a:p>
            <a:pPr algn="ctr" eaLnBrk="1" hangingPunct="1">
              <a:buFont typeface="Wingdings 2" pitchFamily="18" charset="2"/>
              <a:buNone/>
              <a:defRPr/>
            </a:pPr>
            <a:r>
              <a:rPr lang="es-ES" sz="2800" b="1" dirty="0">
                <a:solidFill>
                  <a:srgbClr val="FF0000"/>
                </a:solidFill>
                <a:latin typeface="Arial" panose="020B0604020202020204" pitchFamily="34" charset="0"/>
                <a:cs typeface="Arial" panose="020B0604020202020204" pitchFamily="34" charset="0"/>
              </a:rPr>
              <a:t>Diez practicas para retroceder con seguridad</a:t>
            </a:r>
          </a:p>
          <a:p>
            <a:pPr marL="514350" indent="-514350" algn="just" eaLnBrk="1" hangingPunct="1">
              <a:buFont typeface="+mj-lt"/>
              <a:buAutoNum type="arabicPeriod"/>
              <a:defRPr/>
            </a:pPr>
            <a:endParaRPr lang="es-ES" sz="2800" dirty="0"/>
          </a:p>
          <a:p>
            <a:pPr marL="514350" indent="-514350" algn="just" eaLnBrk="1" hangingPunct="1">
              <a:buFont typeface="+mj-lt"/>
              <a:buAutoNum type="arabicPeriod"/>
              <a:defRPr/>
            </a:pPr>
            <a:r>
              <a:rPr lang="es-ES" sz="2800" dirty="0"/>
              <a:t>Revise su espacio hacia atrás </a:t>
            </a:r>
          </a:p>
          <a:p>
            <a:pPr marL="514350" indent="-514350" algn="just" eaLnBrk="1" hangingPunct="1">
              <a:buFont typeface="+mj-lt"/>
              <a:buAutoNum type="arabicPeriod"/>
              <a:defRPr/>
            </a:pPr>
            <a:r>
              <a:rPr lang="es-ES" sz="2800" dirty="0"/>
              <a:t>Toque su bocina antes de comenzar a desplazarse</a:t>
            </a:r>
          </a:p>
          <a:p>
            <a:pPr marL="514350" indent="-514350" algn="just" eaLnBrk="1" hangingPunct="1">
              <a:buFont typeface="+mj-lt"/>
              <a:buAutoNum type="arabicPeriod"/>
              <a:defRPr/>
            </a:pPr>
            <a:r>
              <a:rPr lang="es-ES" sz="2800" dirty="0"/>
              <a:t>Proceda a retroceder inmediatamente</a:t>
            </a:r>
          </a:p>
          <a:p>
            <a:pPr marL="514350" indent="-514350" algn="just" eaLnBrk="1" hangingPunct="1">
              <a:buFont typeface="+mj-lt"/>
              <a:buAutoNum type="arabicPeriod"/>
              <a:defRPr/>
            </a:pPr>
            <a:r>
              <a:rPr lang="es-ES" sz="2800" dirty="0"/>
              <a:t>Retroceda lentamente</a:t>
            </a:r>
          </a:p>
          <a:p>
            <a:pPr marL="514350" indent="-514350" eaLnBrk="1" hangingPunct="1">
              <a:buFont typeface="+mj-lt"/>
              <a:buAutoNum type="arabicPeriod"/>
              <a:defRPr/>
            </a:pPr>
            <a:endParaRPr lang="es-ES" sz="2800" dirty="0"/>
          </a:p>
          <a:p>
            <a:pPr marL="514350" indent="-514350" eaLnBrk="1" hangingPunct="1">
              <a:buFont typeface="+mj-lt"/>
              <a:buAutoNum type="arabicPeriod"/>
              <a:defRPr/>
            </a:pPr>
            <a:endParaRPr lang="es-CO" sz="2800" dirty="0"/>
          </a:p>
        </p:txBody>
      </p:sp>
    </p:spTree>
    <p:extLst>
      <p:ext uri="{BB962C8B-B14F-4D97-AF65-F5344CB8AC3E}">
        <p14:creationId xmlns:p14="http://schemas.microsoft.com/office/powerpoint/2010/main" val="3985852663"/>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188640"/>
            <a:ext cx="7560840" cy="3528392"/>
          </a:xfrm>
        </p:spPr>
        <p:txBody>
          <a:bodyPr>
            <a:normAutofit fontScale="70000" lnSpcReduction="20000"/>
          </a:bodyPr>
          <a:lstStyle/>
          <a:p>
            <a:pPr marL="514350" indent="-514350" eaLnBrk="1" hangingPunct="1">
              <a:buFont typeface="Wingdings 2" pitchFamily="18" charset="2"/>
              <a:buNone/>
              <a:defRPr/>
            </a:pPr>
            <a:endParaRPr lang="es-ES" dirty="0"/>
          </a:p>
          <a:p>
            <a:pPr marL="514350" indent="-514350" algn="just" eaLnBrk="1" hangingPunct="1">
              <a:buFont typeface="Wingdings 2" pitchFamily="18" charset="2"/>
              <a:buAutoNum type="arabicPeriod" startAt="5"/>
              <a:defRPr/>
            </a:pPr>
            <a:r>
              <a:rPr lang="es-ES" sz="2800" dirty="0">
                <a:latin typeface="Arial" panose="020B0604020202020204" pitchFamily="34" charset="0"/>
                <a:cs typeface="Arial" panose="020B0604020202020204" pitchFamily="34" charset="0"/>
              </a:rPr>
              <a:t>Al retroceder observe ambos espejos</a:t>
            </a:r>
          </a:p>
          <a:p>
            <a:pPr marL="514350" indent="-514350" algn="just" eaLnBrk="1" hangingPunct="1">
              <a:buFont typeface="Wingdings 2" pitchFamily="18" charset="2"/>
              <a:buAutoNum type="arabicPeriod" startAt="5"/>
              <a:defRPr/>
            </a:pPr>
            <a:r>
              <a:rPr lang="es-ES" sz="2800" dirty="0">
                <a:latin typeface="Arial" panose="020B0604020202020204" pitchFamily="34" charset="0"/>
                <a:cs typeface="Arial" panose="020B0604020202020204" pitchFamily="34" charset="0"/>
              </a:rPr>
              <a:t>No retroceda mas de lo necesario</a:t>
            </a:r>
          </a:p>
          <a:p>
            <a:pPr marL="514350" indent="-514350" algn="just" eaLnBrk="1" hangingPunct="1">
              <a:buFont typeface="Wingdings 2" pitchFamily="18" charset="2"/>
              <a:buAutoNum type="arabicPeriod" startAt="5"/>
              <a:defRPr/>
            </a:pPr>
            <a:r>
              <a:rPr lang="es-ES" sz="2800" dirty="0">
                <a:latin typeface="Arial" panose="020B0604020202020204" pitchFamily="34" charset="0"/>
                <a:cs typeface="Arial" panose="020B0604020202020204" pitchFamily="34" charset="0"/>
              </a:rPr>
              <a:t>Retroceda hacia el lado del conductor</a:t>
            </a:r>
          </a:p>
          <a:p>
            <a:pPr marL="514350" indent="-514350" algn="just" eaLnBrk="1" hangingPunct="1">
              <a:buFont typeface="Wingdings 2" pitchFamily="18" charset="2"/>
              <a:buAutoNum type="arabicPeriod" startAt="5"/>
              <a:defRPr/>
            </a:pPr>
            <a:r>
              <a:rPr lang="es-ES" sz="2800" dirty="0">
                <a:latin typeface="Arial" panose="020B0604020202020204" pitchFamily="34" charset="0"/>
                <a:cs typeface="Arial" panose="020B0604020202020204" pitchFamily="34" charset="0"/>
              </a:rPr>
              <a:t>Use una guía en tierra(señales)</a:t>
            </a:r>
          </a:p>
          <a:p>
            <a:pPr marL="514350" indent="-514350" algn="just" eaLnBrk="1" hangingPunct="1">
              <a:buFont typeface="Wingdings 2" pitchFamily="18" charset="2"/>
              <a:buAutoNum type="arabicPeriod" startAt="5"/>
              <a:defRPr/>
            </a:pPr>
            <a:r>
              <a:rPr lang="es-ES" sz="2800" dirty="0">
                <a:latin typeface="Arial" panose="020B0604020202020204" pitchFamily="34" charset="0"/>
                <a:cs typeface="Arial" panose="020B0604020202020204" pitchFamily="34" charset="0"/>
              </a:rPr>
              <a:t> siempre estaciónese de tal forma que el primer movimiento sea hacia adelante </a:t>
            </a:r>
          </a:p>
          <a:p>
            <a:pPr marL="514350" indent="-514350" algn="just" eaLnBrk="1" hangingPunct="1">
              <a:buFont typeface="Wingdings 2" pitchFamily="18" charset="2"/>
              <a:buAutoNum type="arabicPeriod" startAt="5"/>
              <a:defRPr/>
            </a:pPr>
            <a:r>
              <a:rPr lang="es-ES" sz="2800" dirty="0">
                <a:latin typeface="Arial" panose="020B0604020202020204" pitchFamily="34" charset="0"/>
                <a:cs typeface="Arial" panose="020B0604020202020204" pitchFamily="34" charset="0"/>
              </a:rPr>
              <a:t>Coloque las luces de estacionamiento o de emergencia antes de proceder a retroceder</a:t>
            </a:r>
          </a:p>
          <a:p>
            <a:pPr eaLnBrk="1" hangingPunct="1">
              <a:buFont typeface="Wingdings 2" pitchFamily="18" charset="2"/>
              <a:buNone/>
              <a:defRPr/>
            </a:pPr>
            <a:endParaRPr lang="es-CO" dirty="0"/>
          </a:p>
        </p:txBody>
      </p:sp>
      <p:pic>
        <p:nvPicPr>
          <p:cNvPr id="2" name="Imagen 1">
            <a:extLst>
              <a:ext uri="{FF2B5EF4-FFF2-40B4-BE49-F238E27FC236}">
                <a16:creationId xmlns:a16="http://schemas.microsoft.com/office/drawing/2014/main" id="{EDA440ED-56B5-447C-A969-B838F471BD67}"/>
              </a:ext>
            </a:extLst>
          </p:cNvPr>
          <p:cNvPicPr>
            <a:picLocks noChangeAspect="1"/>
          </p:cNvPicPr>
          <p:nvPr/>
        </p:nvPicPr>
        <p:blipFill>
          <a:blip r:embed="rId2"/>
          <a:stretch>
            <a:fillRect/>
          </a:stretch>
        </p:blipFill>
        <p:spPr>
          <a:xfrm>
            <a:off x="1403648" y="3861048"/>
            <a:ext cx="6192688" cy="2583929"/>
          </a:xfrm>
          <a:prstGeom prst="rect">
            <a:avLst/>
          </a:prstGeom>
        </p:spPr>
      </p:pic>
    </p:spTree>
    <p:extLst>
      <p:ext uri="{BB962C8B-B14F-4D97-AF65-F5344CB8AC3E}">
        <p14:creationId xmlns:p14="http://schemas.microsoft.com/office/powerpoint/2010/main" val="1267558156"/>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8066"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7788" r="-1" b="307"/>
          <a:stretch/>
        </p:blipFill>
        <p:spPr bwMode="auto">
          <a:xfrm>
            <a:off x="426339" y="571500"/>
            <a:ext cx="8291322" cy="5715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9303576"/>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89092" name="2 Marcador de contenido">
            <a:extLst>
              <a:ext uri="{FF2B5EF4-FFF2-40B4-BE49-F238E27FC236}">
                <a16:creationId xmlns:a16="http://schemas.microsoft.com/office/drawing/2014/main" id="{972AF1CD-6D43-4CE0-A7E6-92420C83CB8B}"/>
              </a:ext>
            </a:extLst>
          </p:cNvPr>
          <p:cNvGraphicFramePr>
            <a:graphicFrameLocks noGrp="1"/>
          </p:cNvGraphicFramePr>
          <p:nvPr>
            <p:ph idx="1"/>
            <p:extLst>
              <p:ext uri="{D42A27DB-BD31-4B8C-83A1-F6EECF244321}">
                <p14:modId xmlns:p14="http://schemas.microsoft.com/office/powerpoint/2010/main" val="786526833"/>
              </p:ext>
            </p:extLst>
          </p:nvPr>
        </p:nvGraphicFramePr>
        <p:xfrm>
          <a:off x="965199" y="1948543"/>
          <a:ext cx="7213600"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86120349"/>
      </p:ext>
    </p:extLst>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57188" y="1000125"/>
            <a:ext cx="9501188" cy="2000250"/>
          </a:xfrm>
        </p:spPr>
        <p:txBody>
          <a:bodyPr>
            <a:normAutofit fontScale="55000" lnSpcReduction="20000"/>
          </a:bodyPr>
          <a:lstStyle/>
          <a:p>
            <a:pPr algn="ctr" eaLnBrk="1" hangingPunct="1">
              <a:buFont typeface="Wingdings 2" pitchFamily="18" charset="2"/>
              <a:buNone/>
              <a:defRPr/>
            </a:pPr>
            <a:r>
              <a:rPr lang="es-ES" sz="4300" dirty="0">
                <a:solidFill>
                  <a:srgbClr val="C00000"/>
                </a:solidFill>
                <a:latin typeface="Arial" pitchFamily="34" charset="0"/>
                <a:cs typeface="Arial" pitchFamily="34" charset="0"/>
              </a:rPr>
              <a:t>!ESTADO DE ALERTA</a:t>
            </a:r>
            <a:r>
              <a:rPr lang="es-ES" sz="4300" dirty="0">
                <a:solidFill>
                  <a:srgbClr val="C00000"/>
                </a:solidFill>
              </a:rPr>
              <a:t>!</a:t>
            </a:r>
          </a:p>
          <a:p>
            <a:pPr eaLnBrk="1" hangingPunct="1">
              <a:buFont typeface="Wingdings 2" pitchFamily="18" charset="2"/>
              <a:buNone/>
              <a:defRPr/>
            </a:pPr>
            <a:r>
              <a:rPr lang="es-ES" dirty="0"/>
              <a:t>        </a:t>
            </a:r>
            <a:r>
              <a:rPr lang="es-ES" dirty="0">
                <a:latin typeface="Arial" pitchFamily="34" charset="0"/>
                <a:cs typeface="Arial" pitchFamily="34" charset="0"/>
              </a:rPr>
              <a:t>La fatiga es uno de los factores de mayor influencia en el comportamiento del conductor.</a:t>
            </a:r>
          </a:p>
          <a:p>
            <a:pPr eaLnBrk="1" hangingPunct="1">
              <a:buFont typeface="Wingdings 2" pitchFamily="18" charset="2"/>
              <a:buNone/>
              <a:defRPr/>
            </a:pPr>
            <a:endParaRPr lang="es-ES" dirty="0">
              <a:latin typeface="Arial" pitchFamily="34" charset="0"/>
              <a:cs typeface="Arial" pitchFamily="34" charset="0"/>
            </a:endParaRPr>
          </a:p>
          <a:p>
            <a:pPr eaLnBrk="1" hangingPunct="1">
              <a:buFont typeface="Wingdings 2" pitchFamily="18" charset="2"/>
              <a:buNone/>
              <a:tabLst>
                <a:tab pos="7078663" algn="l"/>
              </a:tabLst>
              <a:defRPr/>
            </a:pPr>
            <a:r>
              <a:rPr lang="es-ES" dirty="0">
                <a:solidFill>
                  <a:srgbClr val="C00000"/>
                </a:solidFill>
                <a:latin typeface="Arial" pitchFamily="34" charset="0"/>
                <a:cs typeface="Arial" pitchFamily="34" charset="0"/>
              </a:rPr>
              <a:t>         - Como detectarla -</a:t>
            </a:r>
            <a:endParaRPr lang="es-ES" dirty="0">
              <a:latin typeface="Arial" pitchFamily="34" charset="0"/>
              <a:cs typeface="Arial" pitchFamily="34" charset="0"/>
            </a:endParaRPr>
          </a:p>
          <a:p>
            <a:pPr eaLnBrk="1" hangingPunct="1">
              <a:buFont typeface="Wingdings 2" pitchFamily="18" charset="2"/>
              <a:buNone/>
              <a:defRPr/>
            </a:pPr>
            <a:endParaRPr lang="es-ES" dirty="0">
              <a:latin typeface="Arial" pitchFamily="34" charset="0"/>
              <a:cs typeface="Arial" pitchFamily="34" charset="0"/>
            </a:endParaRPr>
          </a:p>
          <a:p>
            <a:pPr eaLnBrk="1" hangingPunct="1">
              <a:buFont typeface="Wingdings 2" pitchFamily="18" charset="2"/>
              <a:buNone/>
              <a:defRPr/>
            </a:pPr>
            <a:r>
              <a:rPr lang="es-ES" dirty="0">
                <a:latin typeface="Arial" pitchFamily="34" charset="0"/>
                <a:cs typeface="Arial" pitchFamily="34" charset="0"/>
              </a:rPr>
              <a:t>	   </a:t>
            </a:r>
            <a:endParaRPr lang="es-CO" dirty="0">
              <a:latin typeface="Arial" pitchFamily="34" charset="0"/>
              <a:cs typeface="Arial" pitchFamily="34" charset="0"/>
            </a:endParaRPr>
          </a:p>
        </p:txBody>
      </p:sp>
      <p:sp>
        <p:nvSpPr>
          <p:cNvPr id="90115" name="5 CuadroTexto"/>
          <p:cNvSpPr txBox="1">
            <a:spLocks noChangeArrowheads="1"/>
          </p:cNvSpPr>
          <p:nvPr/>
        </p:nvSpPr>
        <p:spPr bwMode="auto">
          <a:xfrm>
            <a:off x="214313" y="2500313"/>
            <a:ext cx="6858000" cy="258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 typeface="Arial" charset="0"/>
              <a:buChar char="•"/>
            </a:pPr>
            <a:r>
              <a:rPr lang="es-ES" altLang="es-CO" sz="1800" dirty="0">
                <a:latin typeface="Arial" charset="0"/>
                <a:cs typeface="Arial" charset="0"/>
              </a:rPr>
              <a:t>PERDIDA DE LA CONCENTRACIÓN</a:t>
            </a:r>
          </a:p>
          <a:p>
            <a:pPr eaLnBrk="1" hangingPunct="1">
              <a:spcBef>
                <a:spcPct val="0"/>
              </a:spcBef>
              <a:buClrTx/>
              <a:buSzTx/>
              <a:buFont typeface="Arial" charset="0"/>
              <a:buChar char="•"/>
            </a:pPr>
            <a:r>
              <a:rPr lang="es-ES" altLang="es-CO" sz="1800" dirty="0">
                <a:latin typeface="Arial" charset="0"/>
                <a:cs typeface="Arial" charset="0"/>
              </a:rPr>
              <a:t>SENTIRSE CANSADO </a:t>
            </a:r>
          </a:p>
          <a:p>
            <a:pPr eaLnBrk="1" hangingPunct="1">
              <a:spcBef>
                <a:spcPct val="0"/>
              </a:spcBef>
              <a:buClrTx/>
              <a:buSzTx/>
              <a:buFont typeface="Arial" charset="0"/>
              <a:buChar char="•"/>
            </a:pPr>
            <a:r>
              <a:rPr lang="es-ES" altLang="es-CO" sz="1800" dirty="0">
                <a:latin typeface="Arial" charset="0"/>
                <a:cs typeface="Arial" charset="0"/>
              </a:rPr>
              <a:t>BOSTEZAR</a:t>
            </a:r>
          </a:p>
          <a:p>
            <a:pPr eaLnBrk="1" hangingPunct="1">
              <a:spcBef>
                <a:spcPct val="0"/>
              </a:spcBef>
              <a:buClrTx/>
              <a:buSzTx/>
              <a:buFont typeface="Arial" charset="0"/>
              <a:buChar char="•"/>
            </a:pPr>
            <a:r>
              <a:rPr lang="es-ES" altLang="es-CO" sz="1800" dirty="0">
                <a:latin typeface="Arial" charset="0"/>
                <a:cs typeface="Arial" charset="0"/>
              </a:rPr>
              <a:t>NO RECORDAR LOS ÚLTIMOS 5 MINUTOS DEL VIAJE</a:t>
            </a:r>
          </a:p>
          <a:p>
            <a:pPr eaLnBrk="1" hangingPunct="1">
              <a:spcBef>
                <a:spcPct val="0"/>
              </a:spcBef>
              <a:buClrTx/>
              <a:buSzTx/>
              <a:buFont typeface="Arial" charset="0"/>
              <a:buChar char="•"/>
            </a:pPr>
            <a:r>
              <a:rPr lang="es-ES" altLang="es-CO" sz="1800" dirty="0">
                <a:latin typeface="Arial" charset="0"/>
                <a:cs typeface="Arial" charset="0"/>
              </a:rPr>
              <a:t>TENER UN TIEMPO DE REACCIÓN MUY LENTO</a:t>
            </a:r>
          </a:p>
          <a:p>
            <a:pPr eaLnBrk="1" hangingPunct="1">
              <a:spcBef>
                <a:spcPct val="0"/>
              </a:spcBef>
              <a:buClrTx/>
              <a:buSzTx/>
              <a:buFont typeface="Arial" charset="0"/>
              <a:buChar char="•"/>
            </a:pPr>
            <a:r>
              <a:rPr lang="es-ES" altLang="es-CO" sz="1800" dirty="0">
                <a:latin typeface="Arial" charset="0"/>
                <a:cs typeface="Arial" charset="0"/>
              </a:rPr>
              <a:t>PRESENTAR IRRITABILIDAD E INQUIETUD. </a:t>
            </a:r>
          </a:p>
          <a:p>
            <a:pPr eaLnBrk="1" hangingPunct="1">
              <a:spcBef>
                <a:spcPct val="0"/>
              </a:spcBef>
              <a:buClrTx/>
              <a:buSzTx/>
              <a:buFontTx/>
              <a:buNone/>
            </a:pPr>
            <a:endParaRPr lang="es-ES" altLang="es-CO" sz="1800" dirty="0">
              <a:latin typeface="Arial" charset="0"/>
              <a:cs typeface="Arial" charset="0"/>
            </a:endParaRPr>
          </a:p>
          <a:p>
            <a:pPr eaLnBrk="1" hangingPunct="1">
              <a:spcBef>
                <a:spcPct val="0"/>
              </a:spcBef>
              <a:buClrTx/>
              <a:buSzTx/>
              <a:buFontTx/>
              <a:buNone/>
            </a:pPr>
            <a:r>
              <a:rPr lang="es-ES" altLang="es-CO" sz="1800" dirty="0">
                <a:latin typeface="Arial" charset="0"/>
                <a:cs typeface="Arial" charset="0"/>
              </a:rPr>
              <a:t>			</a:t>
            </a:r>
            <a:r>
              <a:rPr lang="es-ES" altLang="es-CO" sz="1800" dirty="0">
                <a:solidFill>
                  <a:srgbClr val="7030A0"/>
                </a:solidFill>
                <a:latin typeface="Arial" charset="0"/>
                <a:cs typeface="Arial" charset="0"/>
              </a:rPr>
              <a:t>¿QUÉ SE DEBE HACER?</a:t>
            </a:r>
          </a:p>
          <a:p>
            <a:pPr eaLnBrk="1" hangingPunct="1">
              <a:spcBef>
                <a:spcPct val="0"/>
              </a:spcBef>
              <a:buClrTx/>
              <a:buSzTx/>
              <a:buFontTx/>
              <a:buNone/>
            </a:pPr>
            <a:r>
              <a:rPr lang="es-ES" altLang="es-CO" sz="1800" dirty="0">
                <a:latin typeface="Arial" charset="0"/>
                <a:cs typeface="Arial" charset="0"/>
              </a:rPr>
              <a:t>	</a:t>
            </a:r>
            <a:endParaRPr lang="es-CO" altLang="es-CO" sz="1800" dirty="0">
              <a:latin typeface="Arial" charset="0"/>
              <a:cs typeface="Arial" charset="0"/>
            </a:endParaRPr>
          </a:p>
        </p:txBody>
      </p:sp>
      <p:sp>
        <p:nvSpPr>
          <p:cNvPr id="7" name="6 Elipse"/>
          <p:cNvSpPr/>
          <p:nvPr/>
        </p:nvSpPr>
        <p:spPr>
          <a:xfrm rot="20741398">
            <a:off x="6027738" y="4032250"/>
            <a:ext cx="2789237" cy="1722438"/>
          </a:xfrm>
          <a:prstGeom prst="ellipse">
            <a:avLst/>
          </a:prstGeom>
          <a:solidFill>
            <a:srgbClr val="00B0F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a:p>
        </p:txBody>
      </p:sp>
      <p:sp>
        <p:nvSpPr>
          <p:cNvPr id="90117" name="7 CuadroTexto"/>
          <p:cNvSpPr txBox="1">
            <a:spLocks noChangeArrowheads="1"/>
          </p:cNvSpPr>
          <p:nvPr/>
        </p:nvSpPr>
        <p:spPr bwMode="auto">
          <a:xfrm rot="-1251848">
            <a:off x="6219825" y="4376738"/>
            <a:ext cx="26828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Tx/>
              <a:buNone/>
            </a:pPr>
            <a:r>
              <a:rPr lang="es-ES" altLang="es-CO" sz="1800">
                <a:latin typeface="Jokerman" pitchFamily="82" charset="0"/>
              </a:rPr>
              <a:t>PARAR</a:t>
            </a:r>
          </a:p>
          <a:p>
            <a:pPr eaLnBrk="1" hangingPunct="1">
              <a:spcBef>
                <a:spcPct val="0"/>
              </a:spcBef>
              <a:buClrTx/>
              <a:buSzTx/>
              <a:buFontTx/>
              <a:buNone/>
            </a:pPr>
            <a:r>
              <a:rPr lang="es-ES" altLang="es-CO" sz="1800">
                <a:latin typeface="Jokerman" pitchFamily="82" charset="0"/>
              </a:rPr>
              <a:t>          Y</a:t>
            </a:r>
          </a:p>
          <a:p>
            <a:pPr eaLnBrk="1" hangingPunct="1">
              <a:spcBef>
                <a:spcPct val="0"/>
              </a:spcBef>
              <a:buClrTx/>
              <a:buSzTx/>
              <a:buFontTx/>
              <a:buNone/>
            </a:pPr>
            <a:r>
              <a:rPr lang="es-ES" altLang="es-CO" sz="1800">
                <a:latin typeface="Jokerman" pitchFamily="82" charset="0"/>
              </a:rPr>
              <a:t>	DESCANSAR </a:t>
            </a:r>
            <a:endParaRPr lang="es-CO" altLang="es-CO" sz="1800">
              <a:latin typeface="Jokerman" pitchFamily="82" charset="0"/>
            </a:endParaRPr>
          </a:p>
        </p:txBody>
      </p:sp>
    </p:spTree>
    <p:extLst>
      <p:ext uri="{BB962C8B-B14F-4D97-AF65-F5344CB8AC3E}">
        <p14:creationId xmlns:p14="http://schemas.microsoft.com/office/powerpoint/2010/main" val="1953370236"/>
      </p:ext>
    </p:extLst>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Imagen 9" descr="Imagen digital de una bicicleta&#10;&#10;Descripción generada automáticamente con confianza media">
            <a:extLst>
              <a:ext uri="{FF2B5EF4-FFF2-40B4-BE49-F238E27FC236}">
                <a16:creationId xmlns:a16="http://schemas.microsoft.com/office/drawing/2014/main" id="{CA49A4BC-086F-4517-9683-7362CE8E4C56}"/>
              </a:ext>
            </a:extLst>
          </p:cNvPr>
          <p:cNvPicPr>
            <a:picLocks noChangeAspect="1"/>
          </p:cNvPicPr>
          <p:nvPr/>
        </p:nvPicPr>
        <p:blipFill rotWithShape="1">
          <a:blip r:embed="rId2"/>
          <a:srcRect l="32724" r="22224"/>
          <a:stretch/>
        </p:blipFill>
        <p:spPr>
          <a:xfrm>
            <a:off x="3202390" y="-1"/>
            <a:ext cx="5941610"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ítulo 1">
            <a:extLst>
              <a:ext uri="{FF2B5EF4-FFF2-40B4-BE49-F238E27FC236}">
                <a16:creationId xmlns:a16="http://schemas.microsoft.com/office/drawing/2014/main" id="{33325BF5-D18C-4E27-9FD4-455923BF1F1D}"/>
              </a:ext>
            </a:extLst>
          </p:cNvPr>
          <p:cNvSpPr>
            <a:spLocks noGrp="1"/>
          </p:cNvSpPr>
          <p:nvPr>
            <p:ph type="title"/>
          </p:nvPr>
        </p:nvSpPr>
        <p:spPr>
          <a:xfrm>
            <a:off x="-108520" y="609600"/>
            <a:ext cx="4032447" cy="1320800"/>
          </a:xfrm>
        </p:spPr>
        <p:txBody>
          <a:bodyPr vert="horz" lIns="91440" tIns="45720" rIns="91440" bIns="45720" rtlCol="0" anchor="t">
            <a:normAutofit/>
          </a:bodyPr>
          <a:lstStyle/>
          <a:p>
            <a:pPr algn="ctr">
              <a:lnSpc>
                <a:spcPct val="90000"/>
              </a:lnSpc>
            </a:pPr>
            <a:r>
              <a:rPr lang="en-US" sz="2800" dirty="0">
                <a:latin typeface="Arial" panose="020B0604020202020204" pitchFamily="34" charset="0"/>
                <a:cs typeface="Arial" panose="020B0604020202020204" pitchFamily="34" charset="0"/>
              </a:rPr>
              <a:t>MECANICA BASICA </a:t>
            </a:r>
            <a:br>
              <a:rPr lang="en-US" sz="2800" dirty="0">
                <a:latin typeface="Arial" panose="020B0604020202020204" pitchFamily="34" charset="0"/>
                <a:cs typeface="Arial" panose="020B0604020202020204" pitchFamily="34" charset="0"/>
              </a:rPr>
            </a:br>
            <a:r>
              <a:rPr lang="en-US" sz="2800" dirty="0">
                <a:latin typeface="Arial" panose="020B0604020202020204" pitchFamily="34" charset="0"/>
                <a:cs typeface="Arial" panose="020B0604020202020204" pitchFamily="34" charset="0"/>
              </a:rPr>
              <a:t>El </a:t>
            </a:r>
            <a:r>
              <a:rPr lang="en-US" sz="2800" dirty="0" err="1">
                <a:latin typeface="Arial" panose="020B0604020202020204" pitchFamily="34" charset="0"/>
                <a:cs typeface="Arial" panose="020B0604020202020204" pitchFamily="34" charset="0"/>
              </a:rPr>
              <a:t>Vehiculo</a:t>
            </a:r>
            <a:r>
              <a:rPr lang="en-US" sz="2800" dirty="0">
                <a:latin typeface="Arial" panose="020B0604020202020204" pitchFamily="34" charset="0"/>
                <a:cs typeface="Arial" panose="020B0604020202020204" pitchFamily="34" charset="0"/>
              </a:rPr>
              <a:t> </a:t>
            </a:r>
          </a:p>
        </p:txBody>
      </p:sp>
      <p:sp>
        <p:nvSpPr>
          <p:cNvPr id="7" name="Rectangle 4">
            <a:extLst>
              <a:ext uri="{FF2B5EF4-FFF2-40B4-BE49-F238E27FC236}">
                <a16:creationId xmlns:a16="http://schemas.microsoft.com/office/drawing/2014/main" id="{135AB881-834B-4750-B1D6-B49F68FC3CAE}"/>
              </a:ext>
            </a:extLst>
          </p:cNvPr>
          <p:cNvSpPr>
            <a:spLocks noChangeArrowheads="1"/>
          </p:cNvSpPr>
          <p:nvPr/>
        </p:nvSpPr>
        <p:spPr bwMode="auto">
          <a:xfrm>
            <a:off x="508000" y="2060849"/>
            <a:ext cx="3415928" cy="3980514"/>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eaLnBrk="1" fontAlgn="base" hangingPunct="1">
              <a:spcBef>
                <a:spcPts val="1000"/>
              </a:spcBef>
              <a:spcAft>
                <a:spcPts val="0"/>
              </a:spcAft>
              <a:buClr>
                <a:schemeClr val="accent1"/>
              </a:buClr>
              <a:buSzPct val="80000"/>
              <a:buFont typeface="Wingdings 3" charset="2"/>
              <a:buChar char=""/>
              <a:tabLst/>
            </a:pPr>
            <a:r>
              <a:rPr kumimoji="0" lang="es-CO" altLang="es-CO" sz="2000" b="0" i="0" u="none" strike="noStrike" cap="none" normalizeH="0" baseline="0" dirty="0">
                <a:ln>
                  <a:noFill/>
                </a:ln>
                <a:solidFill>
                  <a:schemeClr val="tx1">
                    <a:lumMod val="75000"/>
                    <a:lumOff val="25000"/>
                  </a:schemeClr>
                </a:solidFill>
                <a:effectLst/>
                <a:cs typeface="Arial" panose="020B0604020202020204" pitchFamily="34" charset="0"/>
              </a:rPr>
              <a:t>La historia del automóvil involucra la serie de eventos, </a:t>
            </a:r>
            <a:r>
              <a:rPr kumimoji="0" lang="es-CO" altLang="es-CO" sz="2000" b="1" i="0" u="none" strike="noStrike" cap="none" normalizeH="0" baseline="0" dirty="0">
                <a:ln>
                  <a:noFill/>
                </a:ln>
                <a:solidFill>
                  <a:srgbClr val="FF0000"/>
                </a:solidFill>
                <a:effectLst/>
                <a:cs typeface="Arial" panose="020B0604020202020204" pitchFamily="34" charset="0"/>
                <a:hlinkClick r:id="rId3">
                  <a:extLst>
                    <a:ext uri="{A12FA001-AC4F-418D-AE19-62706E023703}">
                      <ahyp:hlinkClr xmlns:ahyp="http://schemas.microsoft.com/office/drawing/2018/hyperlinkcolor" val="tx"/>
                    </a:ext>
                  </a:extLst>
                </a:hlinkClick>
              </a:rPr>
              <a:t>innovaciones</a:t>
            </a:r>
            <a:r>
              <a:rPr kumimoji="0" lang="es-CO" altLang="es-CO" sz="2000" b="1" i="0" u="none" strike="noStrike" cap="none" normalizeH="0" baseline="0" dirty="0">
                <a:ln>
                  <a:noFill/>
                </a:ln>
                <a:solidFill>
                  <a:schemeClr val="tx1">
                    <a:lumMod val="75000"/>
                    <a:lumOff val="25000"/>
                  </a:schemeClr>
                </a:solidFill>
                <a:effectLst/>
                <a:cs typeface="Arial" panose="020B0604020202020204" pitchFamily="34" charset="0"/>
              </a:rPr>
              <a:t> y </a:t>
            </a:r>
            <a:r>
              <a:rPr kumimoji="0" lang="es-CO" altLang="es-CO" sz="2000" b="1" i="0" u="none" strike="noStrike" cap="none" normalizeH="0" baseline="0" dirty="0">
                <a:ln>
                  <a:noFill/>
                </a:ln>
                <a:solidFill>
                  <a:srgbClr val="FF0000"/>
                </a:solidFill>
                <a:effectLst/>
                <a:cs typeface="Arial" panose="020B0604020202020204" pitchFamily="34" charset="0"/>
                <a:hlinkClick r:id="rId4">
                  <a:extLst>
                    <a:ext uri="{A12FA001-AC4F-418D-AE19-62706E023703}">
                      <ahyp:hlinkClr xmlns:ahyp="http://schemas.microsoft.com/office/drawing/2018/hyperlinkcolor" val="tx"/>
                    </a:ext>
                  </a:extLst>
                </a:hlinkClick>
              </a:rPr>
              <a:t>conocimientos</a:t>
            </a:r>
            <a:r>
              <a:rPr kumimoji="0" lang="es-CO" altLang="es-CO" sz="2000" b="1" i="0" u="none" strike="noStrike" cap="none" normalizeH="0" baseline="0" dirty="0">
                <a:ln>
                  <a:noFill/>
                </a:ln>
                <a:solidFill>
                  <a:schemeClr val="tx1">
                    <a:lumMod val="75000"/>
                    <a:lumOff val="25000"/>
                  </a:schemeClr>
                </a:solidFill>
                <a:effectLst/>
                <a:cs typeface="Arial" panose="020B0604020202020204" pitchFamily="34" charset="0"/>
              </a:rPr>
              <a:t> </a:t>
            </a:r>
            <a:r>
              <a:rPr kumimoji="0" lang="es-CO" altLang="es-CO" sz="2000" b="1" i="0" u="none" strike="noStrike" cap="none" normalizeH="0" baseline="0" dirty="0">
                <a:ln>
                  <a:noFill/>
                </a:ln>
                <a:solidFill>
                  <a:srgbClr val="FF0000"/>
                </a:solidFill>
                <a:effectLst/>
                <a:cs typeface="Arial" panose="020B0604020202020204" pitchFamily="34" charset="0"/>
              </a:rPr>
              <a:t>científico-tecnológicos </a:t>
            </a:r>
            <a:r>
              <a:rPr kumimoji="0" lang="es-CO" altLang="es-CO" sz="2000" b="1" i="0" u="none" strike="noStrike" cap="none" normalizeH="0" baseline="0" dirty="0">
                <a:ln>
                  <a:noFill/>
                </a:ln>
                <a:solidFill>
                  <a:schemeClr val="tx1">
                    <a:lumMod val="75000"/>
                    <a:lumOff val="25000"/>
                  </a:schemeClr>
                </a:solidFill>
                <a:effectLst/>
                <a:cs typeface="Arial" panose="020B0604020202020204" pitchFamily="34" charset="0"/>
              </a:rPr>
              <a:t>que dieron nacimiento al automóvil</a:t>
            </a:r>
            <a:r>
              <a:rPr kumimoji="0" lang="es-CO" altLang="es-CO" sz="2000" b="0" i="0" u="none" strike="noStrike" cap="none" normalizeH="0" baseline="0" dirty="0">
                <a:ln>
                  <a:noFill/>
                </a:ln>
                <a:solidFill>
                  <a:schemeClr val="tx1">
                    <a:lumMod val="75000"/>
                    <a:lumOff val="25000"/>
                  </a:schemeClr>
                </a:solidFill>
                <a:effectLst/>
                <a:cs typeface="Arial" panose="020B0604020202020204" pitchFamily="34" charset="0"/>
              </a:rPr>
              <a:t>. Son los eventos que le permitieron evolucionar y convertirse finalmente en lo que hoy forma parte de nuestra vida cotidiana.</a:t>
            </a:r>
          </a:p>
          <a:p>
            <a:pPr marL="0" marR="0" lvl="0" indent="0" eaLnBrk="1" fontAlgn="base" hangingPunct="1">
              <a:spcBef>
                <a:spcPts val="1000"/>
              </a:spcBef>
              <a:spcAft>
                <a:spcPts val="0"/>
              </a:spcAft>
              <a:buClr>
                <a:schemeClr val="accent1"/>
              </a:buClr>
              <a:buSzPct val="80000"/>
              <a:buFont typeface="Wingdings 3" charset="2"/>
              <a:buChar char=""/>
              <a:tabLst/>
            </a:pPr>
            <a:endParaRPr kumimoji="0" lang="en-US" altLang="es-CO" b="0" i="0" u="none" strike="noStrike" cap="none" normalizeH="0" baseline="0" dirty="0">
              <a:ln>
                <a:noFill/>
              </a:ln>
              <a:solidFill>
                <a:schemeClr val="tx1">
                  <a:lumMod val="75000"/>
                  <a:lumOff val="25000"/>
                </a:schemeClr>
              </a:solidFill>
              <a:effectLst/>
              <a:latin typeface="+mn-lt"/>
            </a:endParaRPr>
          </a:p>
        </p:txBody>
      </p:sp>
      <p:sp>
        <p:nvSpPr>
          <p:cNvPr id="8" name="Rectangle 5">
            <a:extLst>
              <a:ext uri="{FF2B5EF4-FFF2-40B4-BE49-F238E27FC236}">
                <a16:creationId xmlns:a16="http://schemas.microsoft.com/office/drawing/2014/main" id="{843EA75C-1AF4-4B08-9EE1-806D49183A93}"/>
              </a:ext>
            </a:extLst>
          </p:cNvPr>
          <p:cNvSpPr>
            <a:spLocks noChangeArrowheads="1"/>
          </p:cNvSpPr>
          <p:nvPr/>
        </p:nvSpPr>
        <p:spPr bwMode="auto">
          <a:xfrm>
            <a:off x="3232150" y="218673"/>
            <a:ext cx="1091636" cy="477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26979" bIns="0" numCol="1" anchor="ctr" anchorCtr="0" compatLnSpc="1">
            <a:prstTxWarp prst="textNoShape">
              <a:avLst/>
            </a:prstTxWarp>
            <a:spAutoFit/>
          </a:bodyPr>
          <a:lstStyle/>
          <a:p>
            <a:pPr marL="0" marR="0" lvl="0" indent="0" algn="l" defTabSz="914400" rtl="0" eaLnBrk="0" fontAlgn="base" latinLnBrk="0" hangingPunct="0">
              <a:spcBef>
                <a:spcPct val="0"/>
              </a:spcBef>
              <a:spcAft>
                <a:spcPts val="600"/>
              </a:spcAft>
              <a:buClrTx/>
              <a:buSzTx/>
              <a:buFontTx/>
              <a:buNone/>
              <a:tabLst/>
            </a:pPr>
            <a:r>
              <a:rPr kumimoji="0" lang="es-CO" altLang="es-CO" sz="800" b="0" i="0" u="none" strike="noStrike" cap="none" normalizeH="0" baseline="0">
                <a:ln>
                  <a:noFill/>
                </a:ln>
                <a:solidFill>
                  <a:srgbClr val="FFFFFF"/>
                </a:solidFill>
                <a:effectLst/>
                <a:latin typeface="Arial" panose="020B0604020202020204" pitchFamily="34" charset="0"/>
                <a:cs typeface="Arial" panose="020B0604020202020204" pitchFamily="34" charset="0"/>
              </a:rPr>
              <a:t>Ads by scrollerads.com</a:t>
            </a:r>
            <a:endParaRPr kumimoji="0" lang="es-CO" altLang="es-CO" sz="1200" b="0" i="0" u="none" strike="noStrike" cap="none" normalizeH="0" baseline="0">
              <a:ln>
                <a:noFill/>
              </a:ln>
              <a:solidFill>
                <a:srgbClr val="FFFFFF"/>
              </a:solidFill>
              <a:effectLst/>
              <a:latin typeface="Open Sans"/>
            </a:endParaRPr>
          </a:p>
          <a:p>
            <a:pPr marL="0" marR="0" lvl="0" indent="0" algn="l" defTabSz="914400" rtl="0" eaLnBrk="0" fontAlgn="base" latinLnBrk="0" hangingPunct="0">
              <a:spcBef>
                <a:spcPct val="0"/>
              </a:spcBef>
              <a:spcAft>
                <a:spcPts val="600"/>
              </a:spcAft>
              <a:buClrTx/>
              <a:buSzTx/>
              <a:buFontTx/>
              <a:buNone/>
              <a:tabLst/>
            </a:pPr>
            <a:endParaRPr kumimoji="0" lang="es-CO" altLang="es-CO"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839347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7" name="Picture 2" descr="http://www.atikoestudio.com/disenador/industrial/automovil/imagenes/carro-partes.gif">
            <a:extLst>
              <a:ext uri="{FF2B5EF4-FFF2-40B4-BE49-F238E27FC236}">
                <a16:creationId xmlns:a16="http://schemas.microsoft.com/office/drawing/2014/main" id="{5D309D2C-B289-42A4-AA86-FC0ECAFD37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uadroTexto 1">
            <a:extLst>
              <a:ext uri="{FF2B5EF4-FFF2-40B4-BE49-F238E27FC236}">
                <a16:creationId xmlns:a16="http://schemas.microsoft.com/office/drawing/2014/main" id="{08A5352A-0718-4F13-820B-96A572ED615B}"/>
              </a:ext>
            </a:extLst>
          </p:cNvPr>
          <p:cNvSpPr txBox="1"/>
          <p:nvPr/>
        </p:nvSpPr>
        <p:spPr>
          <a:xfrm>
            <a:off x="1331640" y="0"/>
            <a:ext cx="4968552" cy="400110"/>
          </a:xfrm>
          <a:prstGeom prst="rect">
            <a:avLst/>
          </a:prstGeom>
          <a:noFill/>
        </p:spPr>
        <p:txBody>
          <a:bodyPr wrap="square" rtlCol="0">
            <a:spAutoFit/>
          </a:bodyPr>
          <a:lstStyle/>
          <a:p>
            <a:pPr algn="ctr"/>
            <a:r>
              <a:rPr lang="es-CO" sz="2000" b="1" dirty="0">
                <a:solidFill>
                  <a:srgbClr val="FF0000"/>
                </a:solidFill>
                <a:latin typeface="Arial" panose="020B0604020202020204" pitchFamily="34" charset="0"/>
                <a:cs typeface="Arial" panose="020B0604020202020204" pitchFamily="34" charset="0"/>
              </a:rPr>
              <a:t>SISTEMAS DEL VEHICULO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Descargar Manual de usuario Mitsubishi L200 - ZOFTI ¡Descargas gratis!">
            <a:extLst>
              <a:ext uri="{FF2B5EF4-FFF2-40B4-BE49-F238E27FC236}">
                <a16:creationId xmlns:a16="http://schemas.microsoft.com/office/drawing/2014/main" id="{15244B1E-2605-4E67-8A61-B1FA7B006F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 y="260648"/>
            <a:ext cx="8609428" cy="6120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9212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5E8FEB-4870-4360-B57B-42B3088F4ECD}"/>
              </a:ext>
            </a:extLst>
          </p:cNvPr>
          <p:cNvSpPr>
            <a:spLocks noGrp="1"/>
          </p:cNvSpPr>
          <p:nvPr>
            <p:ph type="title"/>
          </p:nvPr>
        </p:nvSpPr>
        <p:spPr>
          <a:xfrm>
            <a:off x="4873271" y="103204"/>
            <a:ext cx="3384742" cy="908018"/>
          </a:xfrm>
        </p:spPr>
        <p:txBody>
          <a:bodyPr anchor="ctr">
            <a:normAutofit fontScale="90000"/>
          </a:bodyPr>
          <a:lstStyle/>
          <a:p>
            <a:r>
              <a:rPr lang="es-MX" sz="3300" dirty="0">
                <a:solidFill>
                  <a:srgbClr val="FFFFFF"/>
                </a:solidFill>
                <a:latin typeface="Arial" panose="020B0604020202020204" pitchFamily="34" charset="0"/>
                <a:cs typeface="Arial" panose="020B0604020202020204" pitchFamily="34" charset="0"/>
              </a:rPr>
              <a:t>Funcionamiento</a:t>
            </a:r>
            <a:endParaRPr lang="es-CO" sz="3300" dirty="0">
              <a:solidFill>
                <a:srgbClr val="FFFFFF"/>
              </a:solidFill>
              <a:latin typeface="Arial" panose="020B0604020202020204" pitchFamily="34" charset="0"/>
              <a:cs typeface="Arial" panose="020B0604020202020204" pitchFamily="34" charset="0"/>
            </a:endParaRPr>
          </a:p>
        </p:txBody>
      </p:sp>
      <p:sp>
        <p:nvSpPr>
          <p:cNvPr id="3" name="Marcador de contenido 2">
            <a:extLst>
              <a:ext uri="{FF2B5EF4-FFF2-40B4-BE49-F238E27FC236}">
                <a16:creationId xmlns:a16="http://schemas.microsoft.com/office/drawing/2014/main" id="{5DC32214-7A59-44BF-A3B7-975F0B30652E}"/>
              </a:ext>
            </a:extLst>
          </p:cNvPr>
          <p:cNvSpPr>
            <a:spLocks noGrp="1"/>
          </p:cNvSpPr>
          <p:nvPr>
            <p:ph idx="1"/>
          </p:nvPr>
        </p:nvSpPr>
        <p:spPr>
          <a:xfrm>
            <a:off x="4415931" y="1137128"/>
            <a:ext cx="4563432" cy="3317938"/>
          </a:xfrm>
        </p:spPr>
        <p:txBody>
          <a:bodyPr anchor="t">
            <a:noAutofit/>
          </a:bodyPr>
          <a:lstStyle/>
          <a:p>
            <a:pPr algn="just">
              <a:lnSpc>
                <a:spcPct val="90000"/>
              </a:lnSpc>
            </a:pPr>
            <a:r>
              <a:rPr lang="es-MX" dirty="0">
                <a:solidFill>
                  <a:schemeClr val="bg1"/>
                </a:solidFill>
                <a:latin typeface="Arial" panose="020B0604020202020204" pitchFamily="34" charset="0"/>
                <a:cs typeface="Arial" panose="020B0604020202020204" pitchFamily="34" charset="0"/>
              </a:rPr>
              <a:t>El motor recibe una mezcla de aire y gasolina del sistema de alimentación y, mediante una chispa eléctrica producida por una bujía, quema la mezcla generando una serie de explosiones dentro de este. La fuerza resultante de esta combustión, es llevada por un mecanismo de trasmisión hacia las ruedas motrices para hacerlas girar. Además del motor y el sistema de transmisión, el vehículo cuenta con sistemas adicionales para poderlo frenar, para poderlo dirigir (la dirección), para marchar sobre los baches del camino (La suspensión), y uno para accionar los elementos eléctricos. </a:t>
            </a:r>
            <a:endParaRPr lang="es-CO" dirty="0">
              <a:solidFill>
                <a:schemeClr val="bg1"/>
              </a:solidFill>
              <a:latin typeface="Arial" panose="020B0604020202020204" pitchFamily="34" charset="0"/>
              <a:cs typeface="Arial" panose="020B0604020202020204" pitchFamily="34" charset="0"/>
            </a:endParaRPr>
          </a:p>
        </p:txBody>
      </p:sp>
      <p:pic>
        <p:nvPicPr>
          <p:cNvPr id="4" name="Imagen 3" descr="Motor de un carro&#10;&#10;Descripción generada automáticamente con confianza media">
            <a:extLst>
              <a:ext uri="{FF2B5EF4-FFF2-40B4-BE49-F238E27FC236}">
                <a16:creationId xmlns:a16="http://schemas.microsoft.com/office/drawing/2014/main" id="{36C527C6-321B-434C-B725-3C7CE1520F42}"/>
              </a:ext>
            </a:extLst>
          </p:cNvPr>
          <p:cNvPicPr>
            <a:picLocks noChangeAspect="1"/>
          </p:cNvPicPr>
          <p:nvPr/>
        </p:nvPicPr>
        <p:blipFill>
          <a:blip r:embed="rId2"/>
          <a:stretch>
            <a:fillRect/>
          </a:stretch>
        </p:blipFill>
        <p:spPr>
          <a:xfrm>
            <a:off x="287428" y="2452155"/>
            <a:ext cx="3398418" cy="1945222"/>
          </a:xfrm>
          <a:prstGeom prst="rect">
            <a:avLst/>
          </a:prstGeom>
        </p:spPr>
      </p:pic>
    </p:spTree>
    <p:extLst>
      <p:ext uri="{BB962C8B-B14F-4D97-AF65-F5344CB8AC3E}">
        <p14:creationId xmlns:p14="http://schemas.microsoft.com/office/powerpoint/2010/main" val="13708921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188641"/>
            <a:ext cx="6777800" cy="864096"/>
          </a:xfrm>
        </p:spPr>
        <p:txBody>
          <a:bodyPr/>
          <a:lstStyle/>
          <a:p>
            <a:pPr algn="ctr"/>
            <a:r>
              <a:rPr lang="es-CO" dirty="0">
                <a:latin typeface="Arial" panose="020B0604020202020204" pitchFamily="34" charset="0"/>
                <a:cs typeface="Arial" panose="020B0604020202020204" pitchFamily="34" charset="0"/>
              </a:rPr>
              <a:t>Partes del motor </a:t>
            </a:r>
          </a:p>
        </p:txBody>
      </p:sp>
      <p:pic>
        <p:nvPicPr>
          <p:cNvPr id="5" name="Imagen 4">
            <a:extLst>
              <a:ext uri="{FF2B5EF4-FFF2-40B4-BE49-F238E27FC236}">
                <a16:creationId xmlns:a16="http://schemas.microsoft.com/office/drawing/2014/main" id="{8509704A-2971-469C-B805-EFD4348CD452}"/>
              </a:ext>
            </a:extLst>
          </p:cNvPr>
          <p:cNvPicPr>
            <a:picLocks noChangeAspect="1"/>
          </p:cNvPicPr>
          <p:nvPr/>
        </p:nvPicPr>
        <p:blipFill rotWithShape="1">
          <a:blip r:embed="rId2"/>
          <a:srcRect l="25588" t="20850" r="23914" b="13583"/>
          <a:stretch/>
        </p:blipFill>
        <p:spPr>
          <a:xfrm>
            <a:off x="852833" y="793838"/>
            <a:ext cx="7438333" cy="5904655"/>
          </a:xfrm>
          <a:prstGeom prst="rect">
            <a:avLst/>
          </a:prstGeom>
        </p:spPr>
      </p:pic>
    </p:spTree>
    <p:extLst>
      <p:ext uri="{BB962C8B-B14F-4D97-AF65-F5344CB8AC3E}">
        <p14:creationId xmlns:p14="http://schemas.microsoft.com/office/powerpoint/2010/main" val="114647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C42053-30B9-40F6-BF6A-E79029A4CDA5}"/>
              </a:ext>
            </a:extLst>
          </p:cNvPr>
          <p:cNvSpPr>
            <a:spLocks noGrp="1"/>
          </p:cNvSpPr>
          <p:nvPr>
            <p:ph type="title"/>
          </p:nvPr>
        </p:nvSpPr>
        <p:spPr>
          <a:xfrm>
            <a:off x="4062502" y="66586"/>
            <a:ext cx="4916861" cy="1107854"/>
          </a:xfrm>
        </p:spPr>
        <p:txBody>
          <a:bodyPr anchor="ctr">
            <a:normAutofit/>
          </a:bodyPr>
          <a:lstStyle/>
          <a:p>
            <a:r>
              <a:rPr lang="es-MX" b="0" i="0" dirty="0">
                <a:solidFill>
                  <a:srgbClr val="FFFFFF"/>
                </a:solidFill>
                <a:effectLst/>
                <a:latin typeface="Arial" panose="020B0604020202020204" pitchFamily="34" charset="0"/>
                <a:cs typeface="Arial" panose="020B0604020202020204" pitchFamily="34" charset="0"/>
              </a:rPr>
              <a:t>El </a:t>
            </a:r>
            <a:r>
              <a:rPr lang="es-MX" b="1" i="0" dirty="0">
                <a:solidFill>
                  <a:srgbClr val="FFFFFF"/>
                </a:solidFill>
                <a:effectLst/>
                <a:latin typeface="Arial" panose="020B0604020202020204" pitchFamily="34" charset="0"/>
                <a:cs typeface="Arial" panose="020B0604020202020204" pitchFamily="34" charset="0"/>
              </a:rPr>
              <a:t>sistema de frenos</a:t>
            </a:r>
            <a:r>
              <a:rPr lang="es-MX" b="0" i="0" dirty="0">
                <a:solidFill>
                  <a:srgbClr val="FFFFFF"/>
                </a:solidFill>
                <a:effectLst/>
                <a:latin typeface="Arial" panose="020B0604020202020204" pitchFamily="34" charset="0"/>
                <a:cs typeface="Arial" panose="020B0604020202020204" pitchFamily="34" charset="0"/>
              </a:rPr>
              <a:t> </a:t>
            </a:r>
            <a:endParaRPr lang="es-CO" dirty="0">
              <a:solidFill>
                <a:srgbClr val="FFFFFF"/>
              </a:solidFill>
              <a:latin typeface="Arial" panose="020B0604020202020204" pitchFamily="34" charset="0"/>
              <a:cs typeface="Arial" panose="020B0604020202020204" pitchFamily="34" charset="0"/>
            </a:endParaRPr>
          </a:p>
        </p:txBody>
      </p:sp>
      <p:sp>
        <p:nvSpPr>
          <p:cNvPr id="3" name="Marcador de contenido 2">
            <a:extLst>
              <a:ext uri="{FF2B5EF4-FFF2-40B4-BE49-F238E27FC236}">
                <a16:creationId xmlns:a16="http://schemas.microsoft.com/office/drawing/2014/main" id="{B0C196B6-E528-4E6F-8719-371C65261068}"/>
              </a:ext>
            </a:extLst>
          </p:cNvPr>
          <p:cNvSpPr>
            <a:spLocks noGrp="1"/>
          </p:cNvSpPr>
          <p:nvPr>
            <p:ph idx="1"/>
          </p:nvPr>
        </p:nvSpPr>
        <p:spPr>
          <a:xfrm>
            <a:off x="539552" y="537288"/>
            <a:ext cx="8261486" cy="4742491"/>
          </a:xfrm>
        </p:spPr>
        <p:txBody>
          <a:bodyPr anchor="t">
            <a:normAutofit/>
          </a:bodyPr>
          <a:lstStyle/>
          <a:p>
            <a:pPr algn="just" fontAlgn="base">
              <a:lnSpc>
                <a:spcPct val="90000"/>
              </a:lnSpc>
            </a:pPr>
            <a:r>
              <a:rPr lang="es-MX" b="0" i="0" dirty="0">
                <a:effectLst/>
                <a:latin typeface="Arial" panose="020B0604020202020204" pitchFamily="34" charset="0"/>
                <a:cs typeface="Arial" panose="020B0604020202020204" pitchFamily="34" charset="0"/>
              </a:rPr>
              <a:t>El </a:t>
            </a:r>
            <a:r>
              <a:rPr lang="es-MX" b="1" i="0" dirty="0">
                <a:effectLst/>
                <a:latin typeface="Arial" panose="020B0604020202020204" pitchFamily="34" charset="0"/>
                <a:cs typeface="Arial" panose="020B0604020202020204" pitchFamily="34" charset="0"/>
              </a:rPr>
              <a:t>sistema de frenos</a:t>
            </a:r>
            <a:r>
              <a:rPr lang="es-MX" b="0" i="0" dirty="0">
                <a:effectLst/>
                <a:latin typeface="Arial" panose="020B0604020202020204" pitchFamily="34" charset="0"/>
                <a:cs typeface="Arial" panose="020B0604020202020204" pitchFamily="34" charset="0"/>
              </a:rPr>
              <a:t> es uno de los elementos de seguridad más importantes de un automóvil. Este mecanismo ofrece protección, ya que permite detener un vehículo en movimiento.</a:t>
            </a:r>
          </a:p>
          <a:p>
            <a:pPr algn="just" fontAlgn="base">
              <a:lnSpc>
                <a:spcPct val="90000"/>
              </a:lnSpc>
            </a:pPr>
            <a:r>
              <a:rPr lang="es-MX" b="0" i="0" dirty="0">
                <a:solidFill>
                  <a:srgbClr val="FF0000"/>
                </a:solidFill>
                <a:effectLst/>
                <a:latin typeface="Arial" panose="020B0604020202020204" pitchFamily="34" charset="0"/>
                <a:cs typeface="Arial" panose="020B0604020202020204" pitchFamily="34" charset="0"/>
              </a:rPr>
              <a:t>Los primeros sistemas de frenos que se usaron fueron unos trozos de madera grandes </a:t>
            </a:r>
            <a:r>
              <a:rPr lang="es-MX" b="0" i="0" dirty="0">
                <a:effectLst/>
                <a:latin typeface="Arial" panose="020B0604020202020204" pitchFamily="34" charset="0"/>
                <a:cs typeface="Arial" panose="020B0604020202020204" pitchFamily="34" charset="0"/>
              </a:rPr>
              <a:t>que se colocaban delante de las llantas para generar fricción. Posteriormente fue eliminado debido al enorme desgaste que ocasionaba en las llantas. Dejando en el pasado este comienzo rudimentario, en la actualidad el sistema de frenado ofrece un desempeño eficiente, adecuado y seguro.</a:t>
            </a:r>
          </a:p>
          <a:p>
            <a:pPr>
              <a:lnSpc>
                <a:spcPct val="90000"/>
              </a:lnSpc>
            </a:pPr>
            <a:endParaRPr lang="es-CO" sz="1300" dirty="0">
              <a:solidFill>
                <a:srgbClr val="FFFFFF"/>
              </a:solidFill>
            </a:endParaRPr>
          </a:p>
        </p:txBody>
      </p:sp>
      <p:pic>
        <p:nvPicPr>
          <p:cNvPr id="4" name="Imagen 3" descr="Diagrama&#10;&#10;Descripción generada automáticamente">
            <a:extLst>
              <a:ext uri="{FF2B5EF4-FFF2-40B4-BE49-F238E27FC236}">
                <a16:creationId xmlns:a16="http://schemas.microsoft.com/office/drawing/2014/main" id="{BF38E511-0271-4FDC-AF76-F352DD9B0C70}"/>
              </a:ext>
            </a:extLst>
          </p:cNvPr>
          <p:cNvPicPr>
            <a:picLocks noChangeAspect="1"/>
          </p:cNvPicPr>
          <p:nvPr/>
        </p:nvPicPr>
        <p:blipFill>
          <a:blip r:embed="rId2"/>
          <a:stretch>
            <a:fillRect/>
          </a:stretch>
        </p:blipFill>
        <p:spPr>
          <a:xfrm>
            <a:off x="1331640" y="4077072"/>
            <a:ext cx="5616624" cy="2642867"/>
          </a:xfrm>
          <a:prstGeom prst="rect">
            <a:avLst/>
          </a:prstGeom>
        </p:spPr>
      </p:pic>
    </p:spTree>
    <p:extLst>
      <p:ext uri="{BB962C8B-B14F-4D97-AF65-F5344CB8AC3E}">
        <p14:creationId xmlns:p14="http://schemas.microsoft.com/office/powerpoint/2010/main" val="16569041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88640"/>
            <a:ext cx="6347713" cy="362474"/>
          </a:xfrm>
        </p:spPr>
        <p:txBody>
          <a:bodyPr>
            <a:normAutofit fontScale="90000"/>
          </a:bodyPr>
          <a:lstStyle/>
          <a:p>
            <a:pPr algn="ctr"/>
            <a:r>
              <a:rPr lang="es-CO" dirty="0">
                <a:latin typeface="Arial" panose="020B0604020202020204" pitchFamily="34" charset="0"/>
                <a:cs typeface="Arial" panose="020B0604020202020204" pitchFamily="34" charset="0"/>
              </a:rPr>
              <a:t>ALIMENTACION </a:t>
            </a:r>
          </a:p>
        </p:txBody>
      </p:sp>
      <p:pic>
        <p:nvPicPr>
          <p:cNvPr id="5" name="Marcador de contenido 4">
            <a:extLst>
              <a:ext uri="{FF2B5EF4-FFF2-40B4-BE49-F238E27FC236}">
                <a16:creationId xmlns:a16="http://schemas.microsoft.com/office/drawing/2014/main" id="{A29BD067-D713-44C7-A1BD-79CFA415CBD6}"/>
              </a:ext>
            </a:extLst>
          </p:cNvPr>
          <p:cNvPicPr>
            <a:picLocks noGrp="1" noChangeAspect="1"/>
          </p:cNvPicPr>
          <p:nvPr>
            <p:ph idx="1"/>
          </p:nvPr>
        </p:nvPicPr>
        <p:blipFill rotWithShape="1">
          <a:blip r:embed="rId2"/>
          <a:srcRect l="30656" t="33181" r="30779" b="12348"/>
          <a:stretch/>
        </p:blipFill>
        <p:spPr>
          <a:xfrm>
            <a:off x="467544" y="836712"/>
            <a:ext cx="8280920" cy="5832648"/>
          </a:xfrm>
        </p:spPr>
      </p:pic>
    </p:spTree>
    <p:extLst>
      <p:ext uri="{BB962C8B-B14F-4D97-AF65-F5344CB8AC3E}">
        <p14:creationId xmlns:p14="http://schemas.microsoft.com/office/powerpoint/2010/main" val="26845093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09599" y="609600"/>
            <a:ext cx="6347713" cy="227112"/>
          </a:xfrm>
        </p:spPr>
        <p:txBody>
          <a:bodyPr>
            <a:normAutofit fontScale="90000"/>
          </a:bodyPr>
          <a:lstStyle/>
          <a:p>
            <a:pPr algn="ctr"/>
            <a:r>
              <a:rPr lang="es-CO" dirty="0"/>
              <a:t>ENCENDIDO </a:t>
            </a:r>
          </a:p>
        </p:txBody>
      </p:sp>
      <p:pic>
        <p:nvPicPr>
          <p:cNvPr id="5" name="Marcador de contenido 4">
            <a:extLst>
              <a:ext uri="{FF2B5EF4-FFF2-40B4-BE49-F238E27FC236}">
                <a16:creationId xmlns:a16="http://schemas.microsoft.com/office/drawing/2014/main" id="{A8BCC39D-5ED6-40BC-85DD-C8A4FB8F4525}"/>
              </a:ext>
            </a:extLst>
          </p:cNvPr>
          <p:cNvPicPr>
            <a:picLocks noGrp="1" noChangeAspect="1"/>
          </p:cNvPicPr>
          <p:nvPr>
            <p:ph idx="1"/>
          </p:nvPr>
        </p:nvPicPr>
        <p:blipFill rotWithShape="1">
          <a:blip r:embed="rId2"/>
          <a:srcRect l="32925" t="23094" r="34182" b="24452"/>
          <a:stretch/>
        </p:blipFill>
        <p:spPr>
          <a:xfrm>
            <a:off x="467544" y="1412776"/>
            <a:ext cx="7848872" cy="5184576"/>
          </a:xfrm>
        </p:spPr>
      </p:pic>
    </p:spTree>
    <p:extLst>
      <p:ext uri="{BB962C8B-B14F-4D97-AF65-F5344CB8AC3E}">
        <p14:creationId xmlns:p14="http://schemas.microsoft.com/office/powerpoint/2010/main" val="35744383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7E100C-4A06-4560-B488-024CC3D05A9A}"/>
              </a:ext>
            </a:extLst>
          </p:cNvPr>
          <p:cNvSpPr>
            <a:spLocks noGrp="1"/>
          </p:cNvSpPr>
          <p:nvPr>
            <p:ph type="title"/>
          </p:nvPr>
        </p:nvSpPr>
        <p:spPr>
          <a:xfrm>
            <a:off x="608899" y="188640"/>
            <a:ext cx="6347713" cy="515144"/>
          </a:xfrm>
        </p:spPr>
        <p:txBody>
          <a:bodyPr>
            <a:normAutofit fontScale="90000"/>
          </a:bodyPr>
          <a:lstStyle/>
          <a:p>
            <a:pPr algn="ctr"/>
            <a:r>
              <a:rPr lang="es-CO" dirty="0"/>
              <a:t>LUBRICACION </a:t>
            </a:r>
          </a:p>
        </p:txBody>
      </p:sp>
      <p:pic>
        <p:nvPicPr>
          <p:cNvPr id="5" name="Marcador de contenido 4">
            <a:extLst>
              <a:ext uri="{FF2B5EF4-FFF2-40B4-BE49-F238E27FC236}">
                <a16:creationId xmlns:a16="http://schemas.microsoft.com/office/drawing/2014/main" id="{7A1E90F0-D37D-4F87-8FCA-48310E055AA1}"/>
              </a:ext>
            </a:extLst>
          </p:cNvPr>
          <p:cNvPicPr>
            <a:picLocks noGrp="1" noChangeAspect="1"/>
          </p:cNvPicPr>
          <p:nvPr>
            <p:ph idx="1"/>
          </p:nvPr>
        </p:nvPicPr>
        <p:blipFill rotWithShape="1">
          <a:blip r:embed="rId2"/>
          <a:srcRect l="29522" t="23094" r="29645" b="16383"/>
          <a:stretch/>
        </p:blipFill>
        <p:spPr>
          <a:xfrm>
            <a:off x="827584" y="980728"/>
            <a:ext cx="7200800" cy="5688632"/>
          </a:xfrm>
        </p:spPr>
      </p:pic>
    </p:spTree>
    <p:extLst>
      <p:ext uri="{BB962C8B-B14F-4D97-AF65-F5344CB8AC3E}">
        <p14:creationId xmlns:p14="http://schemas.microsoft.com/office/powerpoint/2010/main" val="39647572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6EB691-C8D5-43A9-B552-C65185438182}"/>
              </a:ext>
            </a:extLst>
          </p:cNvPr>
          <p:cNvSpPr>
            <a:spLocks noGrp="1"/>
          </p:cNvSpPr>
          <p:nvPr>
            <p:ph type="title"/>
          </p:nvPr>
        </p:nvSpPr>
        <p:spPr>
          <a:xfrm>
            <a:off x="609599" y="609600"/>
            <a:ext cx="6347713" cy="299120"/>
          </a:xfrm>
        </p:spPr>
        <p:txBody>
          <a:bodyPr>
            <a:normAutofit fontScale="90000"/>
          </a:bodyPr>
          <a:lstStyle/>
          <a:p>
            <a:pPr algn="ctr"/>
            <a:r>
              <a:rPr lang="es-CO" dirty="0">
                <a:latin typeface="Arial" panose="020B0604020202020204" pitchFamily="34" charset="0"/>
                <a:cs typeface="Arial" panose="020B0604020202020204" pitchFamily="34" charset="0"/>
              </a:rPr>
              <a:t>TRASMISION </a:t>
            </a:r>
          </a:p>
        </p:txBody>
      </p:sp>
      <p:pic>
        <p:nvPicPr>
          <p:cNvPr id="5" name="Marcador de contenido 4">
            <a:extLst>
              <a:ext uri="{FF2B5EF4-FFF2-40B4-BE49-F238E27FC236}">
                <a16:creationId xmlns:a16="http://schemas.microsoft.com/office/drawing/2014/main" id="{E322205D-9C88-4A30-AC91-DBE4002B1CBC}"/>
              </a:ext>
            </a:extLst>
          </p:cNvPr>
          <p:cNvPicPr>
            <a:picLocks noGrp="1" noChangeAspect="1"/>
          </p:cNvPicPr>
          <p:nvPr>
            <p:ph idx="1"/>
          </p:nvPr>
        </p:nvPicPr>
        <p:blipFill rotWithShape="1">
          <a:blip r:embed="rId2"/>
          <a:srcRect l="30656" t="43269" r="31913" b="12347"/>
          <a:stretch/>
        </p:blipFill>
        <p:spPr>
          <a:xfrm>
            <a:off x="467544" y="1412776"/>
            <a:ext cx="8424936" cy="5256584"/>
          </a:xfrm>
        </p:spPr>
      </p:pic>
    </p:spTree>
    <p:extLst>
      <p:ext uri="{BB962C8B-B14F-4D97-AF65-F5344CB8AC3E}">
        <p14:creationId xmlns:p14="http://schemas.microsoft.com/office/powerpoint/2010/main" val="38348494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BD1A4545-D19C-41E3-935D-94A9815A1FF8}"/>
              </a:ext>
            </a:extLst>
          </p:cNvPr>
          <p:cNvPicPr>
            <a:picLocks noGrp="1" noChangeAspect="1"/>
          </p:cNvPicPr>
          <p:nvPr>
            <p:ph idx="1"/>
          </p:nvPr>
        </p:nvPicPr>
        <p:blipFill rotWithShape="1">
          <a:blip r:embed="rId2"/>
          <a:srcRect l="30656" t="21077" r="30779" b="14365"/>
          <a:stretch/>
        </p:blipFill>
        <p:spPr>
          <a:xfrm>
            <a:off x="251520" y="404664"/>
            <a:ext cx="8352928" cy="6048671"/>
          </a:xfrm>
        </p:spPr>
      </p:pic>
    </p:spTree>
    <p:extLst>
      <p:ext uri="{BB962C8B-B14F-4D97-AF65-F5344CB8AC3E}">
        <p14:creationId xmlns:p14="http://schemas.microsoft.com/office/powerpoint/2010/main" val="26712872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8C0176-B36F-4F95-8BD3-424972417EDF}"/>
              </a:ext>
            </a:extLst>
          </p:cNvPr>
          <p:cNvSpPr>
            <a:spLocks noGrp="1"/>
          </p:cNvSpPr>
          <p:nvPr>
            <p:ph type="title"/>
          </p:nvPr>
        </p:nvSpPr>
        <p:spPr>
          <a:xfrm>
            <a:off x="609599" y="116632"/>
            <a:ext cx="6347713" cy="720080"/>
          </a:xfrm>
        </p:spPr>
        <p:txBody>
          <a:bodyPr>
            <a:normAutofit/>
          </a:bodyPr>
          <a:lstStyle/>
          <a:p>
            <a:pPr algn="ctr"/>
            <a:r>
              <a:rPr lang="es-CO" dirty="0"/>
              <a:t>DIRECCION </a:t>
            </a:r>
          </a:p>
        </p:txBody>
      </p:sp>
      <p:pic>
        <p:nvPicPr>
          <p:cNvPr id="5" name="Marcador de contenido 4">
            <a:extLst>
              <a:ext uri="{FF2B5EF4-FFF2-40B4-BE49-F238E27FC236}">
                <a16:creationId xmlns:a16="http://schemas.microsoft.com/office/drawing/2014/main" id="{069B3E42-40E2-4755-B7BD-7924476E00BE}"/>
              </a:ext>
            </a:extLst>
          </p:cNvPr>
          <p:cNvPicPr>
            <a:picLocks noGrp="1" noChangeAspect="1"/>
          </p:cNvPicPr>
          <p:nvPr>
            <p:ph idx="1"/>
          </p:nvPr>
        </p:nvPicPr>
        <p:blipFill rotWithShape="1">
          <a:blip r:embed="rId2"/>
          <a:srcRect l="34575" t="35072" r="35316" b="15041"/>
          <a:stretch/>
        </p:blipFill>
        <p:spPr>
          <a:xfrm>
            <a:off x="539552" y="1052737"/>
            <a:ext cx="7992888" cy="5688632"/>
          </a:xfrm>
        </p:spPr>
      </p:pic>
    </p:spTree>
    <p:extLst>
      <p:ext uri="{BB962C8B-B14F-4D97-AF65-F5344CB8AC3E}">
        <p14:creationId xmlns:p14="http://schemas.microsoft.com/office/powerpoint/2010/main" val="6447432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087CDB-1044-42A7-8C7B-5D0A16092F20}"/>
              </a:ext>
            </a:extLst>
          </p:cNvPr>
          <p:cNvSpPr>
            <a:spLocks noGrp="1"/>
          </p:cNvSpPr>
          <p:nvPr>
            <p:ph type="title"/>
          </p:nvPr>
        </p:nvSpPr>
        <p:spPr>
          <a:xfrm>
            <a:off x="578601" y="240946"/>
            <a:ext cx="6347713" cy="731168"/>
          </a:xfrm>
        </p:spPr>
        <p:txBody>
          <a:bodyPr/>
          <a:lstStyle/>
          <a:p>
            <a:pPr algn="ctr"/>
            <a:r>
              <a:rPr lang="es-CO" dirty="0">
                <a:latin typeface="Arial" panose="020B0604020202020204" pitchFamily="34" charset="0"/>
                <a:cs typeface="Arial" panose="020B0604020202020204" pitchFamily="34" charset="0"/>
              </a:rPr>
              <a:t>SUSPENSIÓN </a:t>
            </a:r>
          </a:p>
        </p:txBody>
      </p:sp>
      <p:pic>
        <p:nvPicPr>
          <p:cNvPr id="5" name="Marcador de contenido 4">
            <a:extLst>
              <a:ext uri="{FF2B5EF4-FFF2-40B4-BE49-F238E27FC236}">
                <a16:creationId xmlns:a16="http://schemas.microsoft.com/office/drawing/2014/main" id="{4D01214C-BAFA-46EC-BA13-92B064DB0A8D}"/>
              </a:ext>
            </a:extLst>
          </p:cNvPr>
          <p:cNvPicPr>
            <a:picLocks noGrp="1" noChangeAspect="1"/>
          </p:cNvPicPr>
          <p:nvPr>
            <p:ph idx="1"/>
          </p:nvPr>
        </p:nvPicPr>
        <p:blipFill rotWithShape="1">
          <a:blip r:embed="rId2"/>
          <a:srcRect l="34059" t="27129" r="33048" b="32522"/>
          <a:stretch/>
        </p:blipFill>
        <p:spPr>
          <a:xfrm>
            <a:off x="563111" y="1196752"/>
            <a:ext cx="8113345" cy="5420302"/>
          </a:xfrm>
        </p:spPr>
      </p:pic>
    </p:spTree>
    <p:extLst>
      <p:ext uri="{BB962C8B-B14F-4D97-AF65-F5344CB8AC3E}">
        <p14:creationId xmlns:p14="http://schemas.microsoft.com/office/powerpoint/2010/main" val="16131881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5C49562-FAB9-470C-BFA4-125D1BA8C2CE}"/>
              </a:ext>
            </a:extLst>
          </p:cNvPr>
          <p:cNvSpPr>
            <a:spLocks noGrp="1"/>
          </p:cNvSpPr>
          <p:nvPr>
            <p:ph idx="1"/>
          </p:nvPr>
        </p:nvSpPr>
        <p:spPr>
          <a:xfrm>
            <a:off x="827584" y="476672"/>
            <a:ext cx="6347714" cy="3880773"/>
          </a:xfrm>
        </p:spPr>
        <p:txBody>
          <a:bodyPr>
            <a:normAutofit/>
          </a:bodyPr>
          <a:lstStyle/>
          <a:p>
            <a:pPr algn="ctr"/>
            <a:r>
              <a:rPr lang="es-MX" sz="5400" dirty="0">
                <a:latin typeface="Arial" panose="020B0604020202020204" pitchFamily="34" charset="0"/>
                <a:cs typeface="Arial" panose="020B0604020202020204" pitchFamily="34" charset="0"/>
              </a:rPr>
              <a:t>GRACIAS </a:t>
            </a:r>
            <a:endParaRPr lang="es-CO" sz="5400" dirty="0">
              <a:latin typeface="Arial" panose="020B0604020202020204" pitchFamily="34" charset="0"/>
              <a:cs typeface="Arial" panose="020B0604020202020204" pitchFamily="34" charset="0"/>
            </a:endParaRPr>
          </a:p>
        </p:txBody>
      </p:sp>
      <p:pic>
        <p:nvPicPr>
          <p:cNvPr id="5" name="Imagen 4">
            <a:extLst>
              <a:ext uri="{FF2B5EF4-FFF2-40B4-BE49-F238E27FC236}">
                <a16:creationId xmlns:a16="http://schemas.microsoft.com/office/drawing/2014/main" id="{F8B8486A-E96D-449D-92DD-AD6626C7100B}"/>
              </a:ext>
            </a:extLst>
          </p:cNvPr>
          <p:cNvPicPr>
            <a:picLocks noChangeAspect="1"/>
          </p:cNvPicPr>
          <p:nvPr/>
        </p:nvPicPr>
        <p:blipFill>
          <a:blip r:embed="rId2"/>
          <a:stretch>
            <a:fillRect/>
          </a:stretch>
        </p:blipFill>
        <p:spPr>
          <a:xfrm>
            <a:off x="827584" y="2996952"/>
            <a:ext cx="2664296" cy="1800200"/>
          </a:xfrm>
          <a:prstGeom prst="rect">
            <a:avLst/>
          </a:prstGeom>
        </p:spPr>
      </p:pic>
      <p:pic>
        <p:nvPicPr>
          <p:cNvPr id="4" name="Imagen 3">
            <a:extLst>
              <a:ext uri="{FF2B5EF4-FFF2-40B4-BE49-F238E27FC236}">
                <a16:creationId xmlns:a16="http://schemas.microsoft.com/office/drawing/2014/main" id="{FBD02471-6FA3-4B26-BBA8-25970D1DCE37}"/>
              </a:ext>
            </a:extLst>
          </p:cNvPr>
          <p:cNvPicPr>
            <a:picLocks noChangeAspect="1"/>
          </p:cNvPicPr>
          <p:nvPr/>
        </p:nvPicPr>
        <p:blipFill>
          <a:blip r:embed="rId3"/>
          <a:stretch>
            <a:fillRect/>
          </a:stretch>
        </p:blipFill>
        <p:spPr>
          <a:xfrm>
            <a:off x="3885635" y="2996952"/>
            <a:ext cx="2774597" cy="1800200"/>
          </a:xfrm>
          <a:prstGeom prst="rect">
            <a:avLst/>
          </a:prstGeom>
        </p:spPr>
      </p:pic>
    </p:spTree>
    <p:extLst>
      <p:ext uri="{BB962C8B-B14F-4D97-AF65-F5344CB8AC3E}">
        <p14:creationId xmlns:p14="http://schemas.microsoft.com/office/powerpoint/2010/main" val="2462025590"/>
      </p:ext>
    </p:extLst>
  </p:cSld>
  <p:clrMapOvr>
    <a:masterClrMapping/>
  </p:clrMapOvr>
</p:sld>
</file>

<file path=ppt/theme/theme1.xml><?xml version="1.0" encoding="utf-8"?>
<a:theme xmlns:a="http://schemas.openxmlformats.org/drawingml/2006/main" name="Gota">
  <a:themeElements>
    <a:clrScheme name="Gota">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Gota">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ota">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TM04033925[[fn=Gota]]</Template>
  <TotalTime>3187</TotalTime>
  <Words>2021</Words>
  <Application>Microsoft Office PowerPoint</Application>
  <PresentationFormat>Presentación en pantalla (4:3)</PresentationFormat>
  <Paragraphs>181</Paragraphs>
  <Slides>45</Slides>
  <Notes>1</Notes>
  <HiddenSlides>0</HiddenSlides>
  <MMClips>0</MMClips>
  <ScaleCrop>false</ScaleCrop>
  <HeadingPairs>
    <vt:vector size="6" baseType="variant">
      <vt:variant>
        <vt:lpstr>Fuentes usadas</vt:lpstr>
      </vt:variant>
      <vt:variant>
        <vt:i4>12</vt:i4>
      </vt:variant>
      <vt:variant>
        <vt:lpstr>Tema</vt:lpstr>
      </vt:variant>
      <vt:variant>
        <vt:i4>1</vt:i4>
      </vt:variant>
      <vt:variant>
        <vt:lpstr>Títulos de diapositiva</vt:lpstr>
      </vt:variant>
      <vt:variant>
        <vt:i4>45</vt:i4>
      </vt:variant>
    </vt:vector>
  </HeadingPairs>
  <TitlesOfParts>
    <vt:vector size="58" baseType="lpstr">
      <vt:lpstr>Arial</vt:lpstr>
      <vt:lpstr>Arial Black</vt:lpstr>
      <vt:lpstr>Bauhaus 93</vt:lpstr>
      <vt:lpstr>Berlin Sans FB</vt:lpstr>
      <vt:lpstr>Calibri</vt:lpstr>
      <vt:lpstr>Gill Sans MT</vt:lpstr>
      <vt:lpstr>Jokerman</vt:lpstr>
      <vt:lpstr>Open Sans</vt:lpstr>
      <vt:lpstr>Tw Cen MT</vt:lpstr>
      <vt:lpstr>Verdana</vt:lpstr>
      <vt:lpstr>Wingdings 2</vt:lpstr>
      <vt:lpstr>Wingdings 3</vt:lpstr>
      <vt:lpstr>Gota</vt:lpstr>
      <vt:lpstr>CEPEDA GUTIERREZ S.A.S   TRANSITO Y TRANSPORTE  ASOCIACION FRENTE DE SEGURIDAD DE TRANSPORTADORES DEL HUILA  LIC. SST. 719-2019 CG.TRANSITOYTRANSPORTE@GMAIL.COM/ CG.TRANSITOYTRANSPORTE.COM  </vt:lpstr>
      <vt:lpstr>MANEJO DEFENSIVO</vt:lpstr>
      <vt:lpstr>Presentación de PowerPoint</vt:lpstr>
      <vt:lpstr>Ley 2251 de 2022 “Por la cual se dictan normas para el diseño e implementación de la política de seguridad vial con enfoque de sistema seguro y se dictan otras disposiciones - Ley Julián Esteban”  ACCIDENTE SIMPLE</vt:lpstr>
      <vt:lpstr>Presentación de PowerPoint</vt:lpstr>
      <vt:lpstr>Fotografía panorámica  Son tomas a larga distancia, que muestran aspectos generales del lugar de los hechos.  Deben ser tomadas desde diferentes ángulos con el fin de tener una perspectiva completa del accidente, las características principales de la infraestructura vial y la señalización. </vt:lpstr>
      <vt:lpstr>Fotografías PLANO GENERAL </vt:lpstr>
      <vt:lpstr>Fotografías de plano medio y de detalle</vt:lpstr>
      <vt:lpstr>Presentación de PowerPoint</vt:lpstr>
      <vt:lpstr>¿POR QUE HAY ACCIDENTES DE TRANSITO?</vt:lpstr>
      <vt:lpstr>Presentación de PowerPoint</vt:lpstr>
      <vt:lpstr>Presentación de PowerPoint</vt:lpstr>
      <vt:lpstr>Presentación de PowerPoint</vt:lpstr>
      <vt:lpstr>Presentación de PowerPoint</vt:lpstr>
      <vt:lpstr>Presentación de PowerPoint</vt:lpstr>
      <vt:lpstr>Presentación de PowerPoint</vt:lpstr>
      <vt:lpstr>MANEJO DEFENSIVO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MANEJO DEFENSIVO</vt:lpstr>
      <vt:lpstr>Presentación de PowerPoint</vt:lpstr>
      <vt:lpstr>Presentación de PowerPoint</vt:lpstr>
      <vt:lpstr>Presentación de PowerPoint</vt:lpstr>
      <vt:lpstr>Presentación de PowerPoint</vt:lpstr>
      <vt:lpstr>Presentación de PowerPoint</vt:lpstr>
      <vt:lpstr>MECANICA BASICA  El Vehiculo </vt:lpstr>
      <vt:lpstr>Presentación de PowerPoint</vt:lpstr>
      <vt:lpstr>Presentación de PowerPoint</vt:lpstr>
      <vt:lpstr>Funcionamiento</vt:lpstr>
      <vt:lpstr>Partes del motor </vt:lpstr>
      <vt:lpstr>El sistema de frenos </vt:lpstr>
      <vt:lpstr>ALIMENTACION </vt:lpstr>
      <vt:lpstr>ENCENDIDO </vt:lpstr>
      <vt:lpstr>LUBRICACION </vt:lpstr>
      <vt:lpstr>TRASMISION </vt:lpstr>
      <vt:lpstr>Presentación de PowerPoint</vt:lpstr>
      <vt:lpstr>DIRECCION </vt:lpstr>
      <vt:lpstr>SUSPENSIÓN </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MANEJO DEFENSIVO y MECANICA BASICA</dc:title>
  <dc:creator>RICARDO CEPEDA</dc:creator>
  <cp:lastModifiedBy>alma yiseht gutierrez peña</cp:lastModifiedBy>
  <cp:revision>15</cp:revision>
  <dcterms:created xsi:type="dcterms:W3CDTF">2020-11-03T00:47:08Z</dcterms:created>
  <dcterms:modified xsi:type="dcterms:W3CDTF">2023-04-12T01:34:42Z</dcterms:modified>
</cp:coreProperties>
</file>